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6bcb7e3ee44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479c53b8deb4d15"/>
  </p:sldMasterIdLst>
  <p:sldIdLst>
    <p:sldId xmlns:r="http://schemas.openxmlformats.org/officeDocument/2006/relationships" id="256" r:id="Rf53f7f4cd6374539"/>
    <p:sldId xmlns:r="http://schemas.openxmlformats.org/officeDocument/2006/relationships" id="257" r:id="R3c7bf0a975bd430d"/>
    <p:sldId xmlns:r="http://schemas.openxmlformats.org/officeDocument/2006/relationships" id="258" r:id="R7c0cfc58a0fc4f58"/>
    <p:sldId xmlns:r="http://schemas.openxmlformats.org/officeDocument/2006/relationships" id="259" r:id="R828ed902aba04221"/>
    <p:sldId xmlns:r="http://schemas.openxmlformats.org/officeDocument/2006/relationships" id="260" r:id="Rb33167551ba946dc"/>
    <p:sldId xmlns:r="http://schemas.openxmlformats.org/officeDocument/2006/relationships" id="261" r:id="Rb479945bfc5343f5"/>
    <p:sldId xmlns:r="http://schemas.openxmlformats.org/officeDocument/2006/relationships" id="262" r:id="R61066f40dfc1406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79c53b8deb4d15" /><Relationship Type="http://schemas.openxmlformats.org/officeDocument/2006/relationships/slide" Target="/ppt/slides/slide1.xml" Id="Rf53f7f4cd6374539" /><Relationship Type="http://schemas.openxmlformats.org/officeDocument/2006/relationships/slide" Target="/ppt/slides/slide2.xml" Id="R3c7bf0a975bd430d" /><Relationship Type="http://schemas.openxmlformats.org/officeDocument/2006/relationships/slide" Target="/ppt/slides/slide3.xml" Id="R7c0cfc58a0fc4f58" /><Relationship Type="http://schemas.openxmlformats.org/officeDocument/2006/relationships/slide" Target="/ppt/slides/slide4.xml" Id="R828ed902aba04221" /><Relationship Type="http://schemas.openxmlformats.org/officeDocument/2006/relationships/slide" Target="/ppt/slides/slide5.xml" Id="Rb33167551ba946dc" /><Relationship Type="http://schemas.openxmlformats.org/officeDocument/2006/relationships/slide" Target="/ppt/slides/slide6.xml" Id="Rb479945bfc5343f5" /><Relationship Type="http://schemas.openxmlformats.org/officeDocument/2006/relationships/slide" Target="/ppt/slides/slide7.xml" Id="R61066f40dfc1406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aab7b00d1c40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bf312638d4bab" /><Relationship Type="http://schemas.openxmlformats.org/officeDocument/2006/relationships/theme" Target="/ppt/slideMasters/theme/theme1.xml" Id="R808840a3fc594c6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3bf312638d4b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0680c9286c43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e91aacfdf41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f56050f89b4c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a68c2b848d42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4db554d0d4d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39c3a75ae463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42cabb09043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