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e88dc5f2854b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6a40ef52ae4fdb"/>
  </p:sldMasterIdLst>
  <p:sldIdLst>
    <p:sldId xmlns:r="http://schemas.openxmlformats.org/officeDocument/2006/relationships" id="256" r:id="R563d7bd4aa284190"/>
    <p:sldId xmlns:r="http://schemas.openxmlformats.org/officeDocument/2006/relationships" id="257" r:id="Ra81f2c034f5e4cbf"/>
    <p:sldId xmlns:r="http://schemas.openxmlformats.org/officeDocument/2006/relationships" id="258" r:id="R00c3f852d89244f2"/>
    <p:sldId xmlns:r="http://schemas.openxmlformats.org/officeDocument/2006/relationships" id="259" r:id="R5ece8d8c84f4423d"/>
    <p:sldId xmlns:r="http://schemas.openxmlformats.org/officeDocument/2006/relationships" id="260" r:id="R91f4189e27264d7e"/>
    <p:sldId xmlns:r="http://schemas.openxmlformats.org/officeDocument/2006/relationships" id="261" r:id="R749505b6ad1f4fd0"/>
    <p:sldId xmlns:r="http://schemas.openxmlformats.org/officeDocument/2006/relationships" id="262" r:id="Rd4848e1b894c48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6a40ef52ae4fdb" /><Relationship Type="http://schemas.openxmlformats.org/officeDocument/2006/relationships/slide" Target="/ppt/slides/slide1.xml" Id="R563d7bd4aa284190" /><Relationship Type="http://schemas.openxmlformats.org/officeDocument/2006/relationships/slide" Target="/ppt/slides/slide2.xml" Id="Ra81f2c034f5e4cbf" /><Relationship Type="http://schemas.openxmlformats.org/officeDocument/2006/relationships/slide" Target="/ppt/slides/slide3.xml" Id="R00c3f852d89244f2" /><Relationship Type="http://schemas.openxmlformats.org/officeDocument/2006/relationships/slide" Target="/ppt/slides/slide4.xml" Id="R5ece8d8c84f4423d" /><Relationship Type="http://schemas.openxmlformats.org/officeDocument/2006/relationships/slide" Target="/ppt/slides/slide5.xml" Id="R91f4189e27264d7e" /><Relationship Type="http://schemas.openxmlformats.org/officeDocument/2006/relationships/slide" Target="/ppt/slides/slide6.xml" Id="R749505b6ad1f4fd0" /><Relationship Type="http://schemas.openxmlformats.org/officeDocument/2006/relationships/slide" Target="/ppt/slides/slide7.xml" Id="Rd4848e1b894c48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17754eef7047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7f6b8611a4713" /><Relationship Type="http://schemas.openxmlformats.org/officeDocument/2006/relationships/theme" Target="/ppt/slideMasters/theme/theme1.xml" Id="R5c4e0184000547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e7f6b8611a47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dc8a601c541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4e23b923349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c843cae3d4b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8213e945b4a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40c45871346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b81a10b1347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994617f074a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 ØKONOMI OG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 ØKONOMI OG REGNSKAP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4 764 710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889 954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2 422 815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3 395 731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ARNE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ERIK BOYE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913 100 697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