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161b225e974a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db1397f30a4dca"/>
  </p:sldMasterIdLst>
  <p:sldIdLst>
    <p:sldId xmlns:r="http://schemas.openxmlformats.org/officeDocument/2006/relationships" id="256" r:id="Rad0a12fc4de844c7"/>
    <p:sldId xmlns:r="http://schemas.openxmlformats.org/officeDocument/2006/relationships" id="257" r:id="Rf1079cc998c04553"/>
    <p:sldId xmlns:r="http://schemas.openxmlformats.org/officeDocument/2006/relationships" id="258" r:id="Rfe948df169b64181"/>
    <p:sldId xmlns:r="http://schemas.openxmlformats.org/officeDocument/2006/relationships" id="259" r:id="R8b816b0ef414429f"/>
    <p:sldId xmlns:r="http://schemas.openxmlformats.org/officeDocument/2006/relationships" id="260" r:id="R61e39652d62d468b"/>
    <p:sldId xmlns:r="http://schemas.openxmlformats.org/officeDocument/2006/relationships" id="261" r:id="R5236b7c250144c5c"/>
    <p:sldId xmlns:r="http://schemas.openxmlformats.org/officeDocument/2006/relationships" id="262" r:id="R2c4f834e1ecd47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b1397f30a4dca" /><Relationship Type="http://schemas.openxmlformats.org/officeDocument/2006/relationships/slide" Target="/ppt/slides/slide1.xml" Id="Rad0a12fc4de844c7" /><Relationship Type="http://schemas.openxmlformats.org/officeDocument/2006/relationships/slide" Target="/ppt/slides/slide2.xml" Id="Rf1079cc998c04553" /><Relationship Type="http://schemas.openxmlformats.org/officeDocument/2006/relationships/slide" Target="/ppt/slides/slide3.xml" Id="Rfe948df169b64181" /><Relationship Type="http://schemas.openxmlformats.org/officeDocument/2006/relationships/slide" Target="/ppt/slides/slide4.xml" Id="R8b816b0ef414429f" /><Relationship Type="http://schemas.openxmlformats.org/officeDocument/2006/relationships/slide" Target="/ppt/slides/slide5.xml" Id="R61e39652d62d468b" /><Relationship Type="http://schemas.openxmlformats.org/officeDocument/2006/relationships/slide" Target="/ppt/slides/slide6.xml" Id="R5236b7c250144c5c" /><Relationship Type="http://schemas.openxmlformats.org/officeDocument/2006/relationships/slide" Target="/ppt/slides/slide7.xml" Id="R2c4f834e1ecd47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8f45e260b4e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0649787444775" /><Relationship Type="http://schemas.openxmlformats.org/officeDocument/2006/relationships/theme" Target="/ppt/slideMasters/theme/theme1.xml" Id="Rae6f1c9c4a8f41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206497874447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74b4f318b49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07e9026334c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6bd74d8d242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0e237d02e44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9259188fa41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812ad264741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8c7d0067845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ØKONOMI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ØKONOMI OG REGNSKAP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4 994 444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893 893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742 293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2 715 108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3 753 915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JOHNSEN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BOYE JOHNSEN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913 100 697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