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db61a399f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0d27554194be0"/>
  </p:sldMasterIdLst>
  <p:sldIdLst>
    <p:sldId xmlns:r="http://schemas.openxmlformats.org/officeDocument/2006/relationships" id="256" r:id="R4cc429942bd94ec1"/>
    <p:sldId xmlns:r="http://schemas.openxmlformats.org/officeDocument/2006/relationships" id="257" r:id="R769829f1581e4b72"/>
    <p:sldId xmlns:r="http://schemas.openxmlformats.org/officeDocument/2006/relationships" id="258" r:id="R3ca3715518a64ab4"/>
    <p:sldId xmlns:r="http://schemas.openxmlformats.org/officeDocument/2006/relationships" id="259" r:id="R896b1db1785c43c6"/>
    <p:sldId xmlns:r="http://schemas.openxmlformats.org/officeDocument/2006/relationships" id="260" r:id="R4e2bf5ef83d1458e"/>
    <p:sldId xmlns:r="http://schemas.openxmlformats.org/officeDocument/2006/relationships" id="261" r:id="R824335465d964bee"/>
    <p:sldId xmlns:r="http://schemas.openxmlformats.org/officeDocument/2006/relationships" id="262" r:id="R41a0cc7f88fd45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0d27554194be0" /><Relationship Type="http://schemas.openxmlformats.org/officeDocument/2006/relationships/slide" Target="/ppt/slides/slide1.xml" Id="R4cc429942bd94ec1" /><Relationship Type="http://schemas.openxmlformats.org/officeDocument/2006/relationships/slide" Target="/ppt/slides/slide2.xml" Id="R769829f1581e4b72" /><Relationship Type="http://schemas.openxmlformats.org/officeDocument/2006/relationships/slide" Target="/ppt/slides/slide3.xml" Id="R3ca3715518a64ab4" /><Relationship Type="http://schemas.openxmlformats.org/officeDocument/2006/relationships/slide" Target="/ppt/slides/slide4.xml" Id="R896b1db1785c43c6" /><Relationship Type="http://schemas.openxmlformats.org/officeDocument/2006/relationships/slide" Target="/ppt/slides/slide5.xml" Id="R4e2bf5ef83d1458e" /><Relationship Type="http://schemas.openxmlformats.org/officeDocument/2006/relationships/slide" Target="/ppt/slides/slide6.xml" Id="R824335465d964bee" /><Relationship Type="http://schemas.openxmlformats.org/officeDocument/2006/relationships/slide" Target="/ppt/slides/slide7.xml" Id="R41a0cc7f88fd45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e37f99516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eb43dad8e4dba" /><Relationship Type="http://schemas.openxmlformats.org/officeDocument/2006/relationships/theme" Target="/ppt/slideMasters/theme/theme1.xml" Id="Rdd5b7c28884d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6eb43dad8e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167c2a130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97ca7550343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48528dc3f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00ba2de45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9fd5e6ff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447530cca41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e0c9d1af4d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