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93c1b17f6e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33a0ce9c864cfe"/>
  </p:sldMasterIdLst>
  <p:sldIdLst>
    <p:sldId xmlns:r="http://schemas.openxmlformats.org/officeDocument/2006/relationships" id="256" r:id="R81a13fd7890b48ec"/>
    <p:sldId xmlns:r="http://schemas.openxmlformats.org/officeDocument/2006/relationships" id="257" r:id="R7a3757e915134663"/>
    <p:sldId xmlns:r="http://schemas.openxmlformats.org/officeDocument/2006/relationships" id="258" r:id="Rcdd186db76064704"/>
    <p:sldId xmlns:r="http://schemas.openxmlformats.org/officeDocument/2006/relationships" id="259" r:id="R504c17253a1440a5"/>
    <p:sldId xmlns:r="http://schemas.openxmlformats.org/officeDocument/2006/relationships" id="260" r:id="Rb815e47f96f14c15"/>
    <p:sldId xmlns:r="http://schemas.openxmlformats.org/officeDocument/2006/relationships" id="261" r:id="Rf341e52e637a44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3a0ce9c864cfe" /><Relationship Type="http://schemas.openxmlformats.org/officeDocument/2006/relationships/slide" Target="/ppt/slides/slide1.xml" Id="R81a13fd7890b48ec" /><Relationship Type="http://schemas.openxmlformats.org/officeDocument/2006/relationships/slide" Target="/ppt/slides/slide2.xml" Id="R7a3757e915134663" /><Relationship Type="http://schemas.openxmlformats.org/officeDocument/2006/relationships/slide" Target="/ppt/slides/slide3.xml" Id="Rcdd186db76064704" /><Relationship Type="http://schemas.openxmlformats.org/officeDocument/2006/relationships/slide" Target="/ppt/slides/slide4.xml" Id="R504c17253a1440a5" /><Relationship Type="http://schemas.openxmlformats.org/officeDocument/2006/relationships/slide" Target="/ppt/slides/slide5.xml" Id="Rb815e47f96f14c15" /><Relationship Type="http://schemas.openxmlformats.org/officeDocument/2006/relationships/slide" Target="/ppt/slides/slide6.xml" Id="Rf341e52e637a44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6121198f541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3f6a054594a28" /><Relationship Type="http://schemas.openxmlformats.org/officeDocument/2006/relationships/theme" Target="/ppt/slideMasters/theme/theme1.xml" Id="Rf834b8531fb348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f3f6a054594a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a75de02ff46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660cbca5f4a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ff53c567b4b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1f52dc5cb4e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57b139fe547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91b97ca004c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