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0b86d9e31540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ad06a2d2244c96"/>
  </p:sldMasterIdLst>
  <p:sldIdLst>
    <p:sldId xmlns:r="http://schemas.openxmlformats.org/officeDocument/2006/relationships" id="256" r:id="Rf7ddb58a339a4d9e"/>
    <p:sldId xmlns:r="http://schemas.openxmlformats.org/officeDocument/2006/relationships" id="257" r:id="R93c40a05f15c4dab"/>
    <p:sldId xmlns:r="http://schemas.openxmlformats.org/officeDocument/2006/relationships" id="258" r:id="R891d6ca2fbba4876"/>
    <p:sldId xmlns:r="http://schemas.openxmlformats.org/officeDocument/2006/relationships" id="259" r:id="R3eb5afc8e1c24665"/>
    <p:sldId xmlns:r="http://schemas.openxmlformats.org/officeDocument/2006/relationships" id="260" r:id="Rd2e385e636be41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ad06a2d2244c96" /><Relationship Type="http://schemas.openxmlformats.org/officeDocument/2006/relationships/slide" Target="/ppt/slides/slide1.xml" Id="Rf7ddb58a339a4d9e" /><Relationship Type="http://schemas.openxmlformats.org/officeDocument/2006/relationships/slide" Target="/ppt/slides/slide2.xml" Id="R93c40a05f15c4dab" /><Relationship Type="http://schemas.openxmlformats.org/officeDocument/2006/relationships/slide" Target="/ppt/slides/slide3.xml" Id="R891d6ca2fbba4876" /><Relationship Type="http://schemas.openxmlformats.org/officeDocument/2006/relationships/slide" Target="/ppt/slides/slide4.xml" Id="R3eb5afc8e1c24665" /><Relationship Type="http://schemas.openxmlformats.org/officeDocument/2006/relationships/slide" Target="/ppt/slides/slide5.xml" Id="Rd2e385e636be41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4c4363fbcd4c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af71e1d694fcf" /><Relationship Type="http://schemas.openxmlformats.org/officeDocument/2006/relationships/theme" Target="/ppt/slideMasters/theme/theme1.xml" Id="R46b5b1b62ffb41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7af71e1d694f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f7b04aaa54b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d9ccf40764d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a1c5c6d294d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983d5397346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bc8de8bc146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MORHET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MORHET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913 088 921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