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b7bdb6566a43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ca5c7dad924baf"/>
  </p:sldMasterIdLst>
  <p:sldIdLst>
    <p:sldId xmlns:r="http://schemas.openxmlformats.org/officeDocument/2006/relationships" id="256" r:id="Rfeff58b73f0945c2"/>
    <p:sldId xmlns:r="http://schemas.openxmlformats.org/officeDocument/2006/relationships" id="257" r:id="R75f7b0ea2e074d5f"/>
    <p:sldId xmlns:r="http://schemas.openxmlformats.org/officeDocument/2006/relationships" id="258" r:id="Reda6e2de7e994748"/>
    <p:sldId xmlns:r="http://schemas.openxmlformats.org/officeDocument/2006/relationships" id="259" r:id="R92fd6896826e4c16"/>
    <p:sldId xmlns:r="http://schemas.openxmlformats.org/officeDocument/2006/relationships" id="260" r:id="R4be3fe94fab240e3"/>
    <p:sldId xmlns:r="http://schemas.openxmlformats.org/officeDocument/2006/relationships" id="261" r:id="Rada1388e45e9404b"/>
    <p:sldId xmlns:r="http://schemas.openxmlformats.org/officeDocument/2006/relationships" id="262" r:id="R7d1f9481244348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ca5c7dad924baf" /><Relationship Type="http://schemas.openxmlformats.org/officeDocument/2006/relationships/slide" Target="/ppt/slides/slide1.xml" Id="Rfeff58b73f0945c2" /><Relationship Type="http://schemas.openxmlformats.org/officeDocument/2006/relationships/slide" Target="/ppt/slides/slide2.xml" Id="R75f7b0ea2e074d5f" /><Relationship Type="http://schemas.openxmlformats.org/officeDocument/2006/relationships/slide" Target="/ppt/slides/slide3.xml" Id="Reda6e2de7e994748" /><Relationship Type="http://schemas.openxmlformats.org/officeDocument/2006/relationships/slide" Target="/ppt/slides/slide4.xml" Id="R92fd6896826e4c16" /><Relationship Type="http://schemas.openxmlformats.org/officeDocument/2006/relationships/slide" Target="/ppt/slides/slide5.xml" Id="R4be3fe94fab240e3" /><Relationship Type="http://schemas.openxmlformats.org/officeDocument/2006/relationships/slide" Target="/ppt/slides/slide6.xml" Id="Rada1388e45e9404b" /><Relationship Type="http://schemas.openxmlformats.org/officeDocument/2006/relationships/slide" Target="/ppt/slides/slide7.xml" Id="R7d1f9481244348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6b052f95b048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2cbc07aa54f67" /><Relationship Type="http://schemas.openxmlformats.org/officeDocument/2006/relationships/theme" Target="/ppt/slideMasters/theme/theme1.xml" Id="R0c34a0c9a10a44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62cbc07aa54f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efb19b8234f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2f31563e340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ab15ea25041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ce6e7f02d43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13a8cb7a64a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b2941e16d4b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ad02990254e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EL-GENIET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EL-GENIET AS ble etablert [år] og holder til i Knapstad.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30 867 631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5 921 999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4 504 559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9 068 353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20 271 106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SCHIE CHRISTOFFER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AMR HOLDING AS  –  30,2 %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ISEBAKKE GEIR-ARNE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Aslak Bøhles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1823 Knapstad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913 035 607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