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20b6f9ea747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5571257364bb8"/>
  </p:sldMasterIdLst>
  <p:sldIdLst>
    <p:sldId xmlns:r="http://schemas.openxmlformats.org/officeDocument/2006/relationships" id="256" r:id="Re74716519eca4688"/>
    <p:sldId xmlns:r="http://schemas.openxmlformats.org/officeDocument/2006/relationships" id="257" r:id="R1ab2f08a46ec4ca6"/>
    <p:sldId xmlns:r="http://schemas.openxmlformats.org/officeDocument/2006/relationships" id="258" r:id="Ra6bb6b111a214b88"/>
    <p:sldId xmlns:r="http://schemas.openxmlformats.org/officeDocument/2006/relationships" id="259" r:id="R1c24e1c699cd4de3"/>
    <p:sldId xmlns:r="http://schemas.openxmlformats.org/officeDocument/2006/relationships" id="260" r:id="R7f6cce7b5b504901"/>
    <p:sldId xmlns:r="http://schemas.openxmlformats.org/officeDocument/2006/relationships" id="261" r:id="Rb62fbb090207495b"/>
    <p:sldId xmlns:r="http://schemas.openxmlformats.org/officeDocument/2006/relationships" id="262" r:id="Rb07ed3fd724f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5571257364bb8" /><Relationship Type="http://schemas.openxmlformats.org/officeDocument/2006/relationships/slide" Target="/ppt/slides/slide1.xml" Id="Re74716519eca4688" /><Relationship Type="http://schemas.openxmlformats.org/officeDocument/2006/relationships/slide" Target="/ppt/slides/slide2.xml" Id="R1ab2f08a46ec4ca6" /><Relationship Type="http://schemas.openxmlformats.org/officeDocument/2006/relationships/slide" Target="/ppt/slides/slide3.xml" Id="Ra6bb6b111a214b88" /><Relationship Type="http://schemas.openxmlformats.org/officeDocument/2006/relationships/slide" Target="/ppt/slides/slide4.xml" Id="R1c24e1c699cd4de3" /><Relationship Type="http://schemas.openxmlformats.org/officeDocument/2006/relationships/slide" Target="/ppt/slides/slide5.xml" Id="R7f6cce7b5b504901" /><Relationship Type="http://schemas.openxmlformats.org/officeDocument/2006/relationships/slide" Target="/ppt/slides/slide6.xml" Id="Rb62fbb090207495b" /><Relationship Type="http://schemas.openxmlformats.org/officeDocument/2006/relationships/slide" Target="/ppt/slides/slide7.xml" Id="Rb07ed3fd724f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a512d4952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a7e9c8a824622" /><Relationship Type="http://schemas.openxmlformats.org/officeDocument/2006/relationships/theme" Target="/ppt/slideMasters/theme/theme1.xml" Id="R0f2de858b34f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a7e9c8a82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e3832c876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3719e3b1844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aa155475b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7aed8b845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553a71d84b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5abf92f0b45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d5ff29fb47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 RØR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RØR &amp; SANITÆR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7 099 371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−887 482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3 414 710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HALVARD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Bøveien 498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912 977 331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 RØR &amp; SANITÆR AS</a:t>
            </a:r>
          </a:p>
        </p:txBody>
      </p:sp>
    </p:spTree>
  </p:cSld>
  <p:clrMapOvr>
    <a:masterClrMapping xmlns:a="http://schemas.openxmlformats.org/drawingml/2006/main"/>
  </p:clrMapOvr>
</p:sld>
</file>