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8a635df6e54c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67e18e435b406d"/>
  </p:sldMasterIdLst>
  <p:sldIdLst>
    <p:sldId xmlns:r="http://schemas.openxmlformats.org/officeDocument/2006/relationships" id="256" r:id="Rd7a902e3f01d4da0"/>
    <p:sldId xmlns:r="http://schemas.openxmlformats.org/officeDocument/2006/relationships" id="257" r:id="Ref7ee41137d1472d"/>
    <p:sldId xmlns:r="http://schemas.openxmlformats.org/officeDocument/2006/relationships" id="258" r:id="Rcb429cee7d1e47eb"/>
    <p:sldId xmlns:r="http://schemas.openxmlformats.org/officeDocument/2006/relationships" id="259" r:id="Rec95f319e4454ada"/>
    <p:sldId xmlns:r="http://schemas.openxmlformats.org/officeDocument/2006/relationships" id="260" r:id="R72bf9a72e1604a5d"/>
    <p:sldId xmlns:r="http://schemas.openxmlformats.org/officeDocument/2006/relationships" id="261" r:id="R6504564890e5478d"/>
    <p:sldId xmlns:r="http://schemas.openxmlformats.org/officeDocument/2006/relationships" id="262" r:id="R4288e749000e48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67e18e435b406d" /><Relationship Type="http://schemas.openxmlformats.org/officeDocument/2006/relationships/slide" Target="/ppt/slides/slide1.xml" Id="Rd7a902e3f01d4da0" /><Relationship Type="http://schemas.openxmlformats.org/officeDocument/2006/relationships/slide" Target="/ppt/slides/slide2.xml" Id="Ref7ee41137d1472d" /><Relationship Type="http://schemas.openxmlformats.org/officeDocument/2006/relationships/slide" Target="/ppt/slides/slide3.xml" Id="Rcb429cee7d1e47eb" /><Relationship Type="http://schemas.openxmlformats.org/officeDocument/2006/relationships/slide" Target="/ppt/slides/slide4.xml" Id="Rec95f319e4454ada" /><Relationship Type="http://schemas.openxmlformats.org/officeDocument/2006/relationships/slide" Target="/ppt/slides/slide5.xml" Id="R72bf9a72e1604a5d" /><Relationship Type="http://schemas.openxmlformats.org/officeDocument/2006/relationships/slide" Target="/ppt/slides/slide6.xml" Id="R6504564890e5478d" /><Relationship Type="http://schemas.openxmlformats.org/officeDocument/2006/relationships/slide" Target="/ppt/slides/slide7.xml" Id="R4288e749000e48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bd94b40e844d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7ffdae7074d99" /><Relationship Type="http://schemas.openxmlformats.org/officeDocument/2006/relationships/theme" Target="/ppt/slideMasters/theme/theme1.xml" Id="Ra2ac10df86a34e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17ffdae7074d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15fd37c3747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cef33da5740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01140948d4b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a78aaa8594f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59d64b4404e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d0804cab54d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c8805051742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COMPLETE SECURITY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COMPLETE SECURITY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20 252 060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5 625 882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NOHO NORWAY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MATHIASEN MICHAEL K MEJER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Slottsgate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