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7cf6c90ba447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4bd5fb954a4ea5"/>
  </p:sldMasterIdLst>
  <p:sldIdLst>
    <p:sldId xmlns:r="http://schemas.openxmlformats.org/officeDocument/2006/relationships" id="256" r:id="Rb226501b578549b6"/>
    <p:sldId xmlns:r="http://schemas.openxmlformats.org/officeDocument/2006/relationships" id="257" r:id="R7d8b4b67522f4c96"/>
    <p:sldId xmlns:r="http://schemas.openxmlformats.org/officeDocument/2006/relationships" id="258" r:id="R24e1c1985a3546df"/>
    <p:sldId xmlns:r="http://schemas.openxmlformats.org/officeDocument/2006/relationships" id="259" r:id="Rfaec9ef3a6884ae0"/>
    <p:sldId xmlns:r="http://schemas.openxmlformats.org/officeDocument/2006/relationships" id="260" r:id="Rb9ed4702af8f47b8"/>
    <p:sldId xmlns:r="http://schemas.openxmlformats.org/officeDocument/2006/relationships" id="261" r:id="Rbed69be4a0c64c52"/>
    <p:sldId xmlns:r="http://schemas.openxmlformats.org/officeDocument/2006/relationships" id="262" r:id="R96c3c73d054842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4bd5fb954a4ea5" /><Relationship Type="http://schemas.openxmlformats.org/officeDocument/2006/relationships/slide" Target="/ppt/slides/slide1.xml" Id="Rb226501b578549b6" /><Relationship Type="http://schemas.openxmlformats.org/officeDocument/2006/relationships/slide" Target="/ppt/slides/slide2.xml" Id="R7d8b4b67522f4c96" /><Relationship Type="http://schemas.openxmlformats.org/officeDocument/2006/relationships/slide" Target="/ppt/slides/slide3.xml" Id="R24e1c1985a3546df" /><Relationship Type="http://schemas.openxmlformats.org/officeDocument/2006/relationships/slide" Target="/ppt/slides/slide4.xml" Id="Rfaec9ef3a6884ae0" /><Relationship Type="http://schemas.openxmlformats.org/officeDocument/2006/relationships/slide" Target="/ppt/slides/slide5.xml" Id="Rb9ed4702af8f47b8" /><Relationship Type="http://schemas.openxmlformats.org/officeDocument/2006/relationships/slide" Target="/ppt/slides/slide6.xml" Id="Rbed69be4a0c64c52" /><Relationship Type="http://schemas.openxmlformats.org/officeDocument/2006/relationships/slide" Target="/ppt/slides/slide7.xml" Id="R96c3c73d054842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fa5f6764d4f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5a07a3da249a6" /><Relationship Type="http://schemas.openxmlformats.org/officeDocument/2006/relationships/theme" Target="/ppt/slideMasters/theme/theme1.xml" Id="R4b5625760cf34f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d5a07a3da249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054aced064b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71f0520a5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6be5f74b649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12970fe0840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783b6fb8a47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63396bde548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dd0ce271142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WISETH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1 362 062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15 693 419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WISETH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Lilleteigen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andre@wislan.no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912 901 351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