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94d7a4808cd491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4c46f7565114629"/>
  </p:sldMasterIdLst>
  <p:sldIdLst>
    <p:sldId xmlns:r="http://schemas.openxmlformats.org/officeDocument/2006/relationships" id="256" r:id="R9b438532302543c7"/>
    <p:sldId xmlns:r="http://schemas.openxmlformats.org/officeDocument/2006/relationships" id="257" r:id="Rd721aa5ffc9a4f80"/>
    <p:sldId xmlns:r="http://schemas.openxmlformats.org/officeDocument/2006/relationships" id="258" r:id="Rf100c6c3d69b484f"/>
    <p:sldId xmlns:r="http://schemas.openxmlformats.org/officeDocument/2006/relationships" id="259" r:id="Rb2ef72b398b3431f"/>
    <p:sldId xmlns:r="http://schemas.openxmlformats.org/officeDocument/2006/relationships" id="260" r:id="R9afc4a36fc874c8c"/>
    <p:sldId xmlns:r="http://schemas.openxmlformats.org/officeDocument/2006/relationships" id="261" r:id="R28575d14dc654889"/>
    <p:sldId xmlns:r="http://schemas.openxmlformats.org/officeDocument/2006/relationships" id="262" r:id="R1690c315c56843c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4c46f7565114629" /><Relationship Type="http://schemas.openxmlformats.org/officeDocument/2006/relationships/slide" Target="/ppt/slides/slide1.xml" Id="R9b438532302543c7" /><Relationship Type="http://schemas.openxmlformats.org/officeDocument/2006/relationships/slide" Target="/ppt/slides/slide2.xml" Id="Rd721aa5ffc9a4f80" /><Relationship Type="http://schemas.openxmlformats.org/officeDocument/2006/relationships/slide" Target="/ppt/slides/slide3.xml" Id="Rf100c6c3d69b484f" /><Relationship Type="http://schemas.openxmlformats.org/officeDocument/2006/relationships/slide" Target="/ppt/slides/slide4.xml" Id="Rb2ef72b398b3431f" /><Relationship Type="http://schemas.openxmlformats.org/officeDocument/2006/relationships/slide" Target="/ppt/slides/slide5.xml" Id="R9afc4a36fc874c8c" /><Relationship Type="http://schemas.openxmlformats.org/officeDocument/2006/relationships/slide" Target="/ppt/slides/slide6.xml" Id="R28575d14dc654889" /><Relationship Type="http://schemas.openxmlformats.org/officeDocument/2006/relationships/slide" Target="/ppt/slides/slide7.xml" Id="R1690c315c56843c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e2ad8e67b21485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7447d8d1144bac" /><Relationship Type="http://schemas.openxmlformats.org/officeDocument/2006/relationships/theme" Target="/ppt/slideMasters/theme/theme1.xml" Id="R7a1023d976984b8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d7447d8d1144ba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757cd68e3d498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bef30e72f441a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a0eff2931141f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18e92b6995430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c8b777615145d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fd85be54b6443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542ae5f1114f5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WISETH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WISETH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WISETH AS ble etablert [år] og holder til i Ski.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WISETH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WISETH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WISETH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981 668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423 896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298 125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4 124 191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15 464 469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WISETH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WISETH ANDRE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WISETH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Lilleteigen 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1406 Ski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andre@wislan.no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912 901 351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WISETH AS</a:t>
            </a:r>
          </a:p>
        </p:txBody>
      </p:sp>
    </p:spTree>
  </p:cSld>
  <p:clrMapOvr>
    <a:masterClrMapping xmlns:a="http://schemas.openxmlformats.org/drawingml/2006/main"/>
  </p:clrMapOvr>
</p:sld>
</file>