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cb86d9107c4f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71d5ba18d5412a"/>
  </p:sldMasterIdLst>
  <p:sldIdLst>
    <p:sldId xmlns:r="http://schemas.openxmlformats.org/officeDocument/2006/relationships" id="256" r:id="R36805032a2e44099"/>
    <p:sldId xmlns:r="http://schemas.openxmlformats.org/officeDocument/2006/relationships" id="257" r:id="R345dff7a67504c81"/>
    <p:sldId xmlns:r="http://schemas.openxmlformats.org/officeDocument/2006/relationships" id="258" r:id="R244f069b34334b42"/>
    <p:sldId xmlns:r="http://schemas.openxmlformats.org/officeDocument/2006/relationships" id="259" r:id="R7dbc4a0b0384456b"/>
    <p:sldId xmlns:r="http://schemas.openxmlformats.org/officeDocument/2006/relationships" id="260" r:id="R18ebf66194f445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1d5ba18d5412a" /><Relationship Type="http://schemas.openxmlformats.org/officeDocument/2006/relationships/slide" Target="/ppt/slides/slide1.xml" Id="R36805032a2e44099" /><Relationship Type="http://schemas.openxmlformats.org/officeDocument/2006/relationships/slide" Target="/ppt/slides/slide2.xml" Id="R345dff7a67504c81" /><Relationship Type="http://schemas.openxmlformats.org/officeDocument/2006/relationships/slide" Target="/ppt/slides/slide3.xml" Id="R244f069b34334b42" /><Relationship Type="http://schemas.openxmlformats.org/officeDocument/2006/relationships/slide" Target="/ppt/slides/slide4.xml" Id="R7dbc4a0b0384456b" /><Relationship Type="http://schemas.openxmlformats.org/officeDocument/2006/relationships/slide" Target="/ppt/slides/slide5.xml" Id="R18ebf66194f445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f2f31f26d140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bbfa01ef44cda" /><Relationship Type="http://schemas.openxmlformats.org/officeDocument/2006/relationships/theme" Target="/ppt/slideMasters/theme/theme1.xml" Id="R163e996449bc49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7bbfa01ef44c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915b6193344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2b118344f4e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55c3ab5c648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a9debab7b4f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de39eb5ce4c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