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14c88a4677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0453617fc4c84"/>
  </p:sldMasterIdLst>
  <p:sldIdLst>
    <p:sldId xmlns:r="http://schemas.openxmlformats.org/officeDocument/2006/relationships" id="256" r:id="Ref48bedc97df454f"/>
    <p:sldId xmlns:r="http://schemas.openxmlformats.org/officeDocument/2006/relationships" id="257" r:id="Ra74f89997f6d49ed"/>
    <p:sldId xmlns:r="http://schemas.openxmlformats.org/officeDocument/2006/relationships" id="258" r:id="R64d112f4234046e0"/>
    <p:sldId xmlns:r="http://schemas.openxmlformats.org/officeDocument/2006/relationships" id="259" r:id="R78d4af95e768488b"/>
    <p:sldId xmlns:r="http://schemas.openxmlformats.org/officeDocument/2006/relationships" id="260" r:id="Rcfe18e901ead4423"/>
    <p:sldId xmlns:r="http://schemas.openxmlformats.org/officeDocument/2006/relationships" id="261" r:id="Rb8c2f1f0e36c4d33"/>
    <p:sldId xmlns:r="http://schemas.openxmlformats.org/officeDocument/2006/relationships" id="262" r:id="Rf557f7e738ee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0453617fc4c84" /><Relationship Type="http://schemas.openxmlformats.org/officeDocument/2006/relationships/slide" Target="/ppt/slides/slide1.xml" Id="Ref48bedc97df454f" /><Relationship Type="http://schemas.openxmlformats.org/officeDocument/2006/relationships/slide" Target="/ppt/slides/slide2.xml" Id="Ra74f89997f6d49ed" /><Relationship Type="http://schemas.openxmlformats.org/officeDocument/2006/relationships/slide" Target="/ppt/slides/slide3.xml" Id="R64d112f4234046e0" /><Relationship Type="http://schemas.openxmlformats.org/officeDocument/2006/relationships/slide" Target="/ppt/slides/slide4.xml" Id="R78d4af95e768488b" /><Relationship Type="http://schemas.openxmlformats.org/officeDocument/2006/relationships/slide" Target="/ppt/slides/slide5.xml" Id="Rcfe18e901ead4423" /><Relationship Type="http://schemas.openxmlformats.org/officeDocument/2006/relationships/slide" Target="/ppt/slides/slide6.xml" Id="Rb8c2f1f0e36c4d33" /><Relationship Type="http://schemas.openxmlformats.org/officeDocument/2006/relationships/slide" Target="/ppt/slides/slide7.xml" Id="Rf557f7e738ee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58b405bec45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d0dc2fc524189" /><Relationship Type="http://schemas.openxmlformats.org/officeDocument/2006/relationships/theme" Target="/ppt/slideMasters/theme/theme1.xml" Id="R5f550259de20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d0dc2fc52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bad132240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e86f8279b45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3b7149685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8e5f7b026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796de6531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d04c075245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8d3e64d5a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VALDRES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VALDRES AS ble etablert [år] og holder til i Bagn.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13 541 625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3 771 005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VEIBY AKONTO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Valdrestunet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2930 Bagn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89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912 683 052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