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485fd1105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66c3cbfe74206"/>
  </p:sldMasterIdLst>
  <p:sldIdLst>
    <p:sldId xmlns:r="http://schemas.openxmlformats.org/officeDocument/2006/relationships" id="256" r:id="R714d0d1e2fd8454d"/>
    <p:sldId xmlns:r="http://schemas.openxmlformats.org/officeDocument/2006/relationships" id="257" r:id="Rfa8f35d842874e0e"/>
    <p:sldId xmlns:r="http://schemas.openxmlformats.org/officeDocument/2006/relationships" id="258" r:id="R565c340ffe014250"/>
    <p:sldId xmlns:r="http://schemas.openxmlformats.org/officeDocument/2006/relationships" id="259" r:id="Rd7068aa448e54026"/>
    <p:sldId xmlns:r="http://schemas.openxmlformats.org/officeDocument/2006/relationships" id="260" r:id="R2a9f9212755743a5"/>
    <p:sldId xmlns:r="http://schemas.openxmlformats.org/officeDocument/2006/relationships" id="261" r:id="R1d7fc3b260464723"/>
    <p:sldId xmlns:r="http://schemas.openxmlformats.org/officeDocument/2006/relationships" id="262" r:id="Re28ab7624f2842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66c3cbfe74206" /><Relationship Type="http://schemas.openxmlformats.org/officeDocument/2006/relationships/slide" Target="/ppt/slides/slide1.xml" Id="R714d0d1e2fd8454d" /><Relationship Type="http://schemas.openxmlformats.org/officeDocument/2006/relationships/slide" Target="/ppt/slides/slide2.xml" Id="Rfa8f35d842874e0e" /><Relationship Type="http://schemas.openxmlformats.org/officeDocument/2006/relationships/slide" Target="/ppt/slides/slide3.xml" Id="R565c340ffe014250" /><Relationship Type="http://schemas.openxmlformats.org/officeDocument/2006/relationships/slide" Target="/ppt/slides/slide4.xml" Id="Rd7068aa448e54026" /><Relationship Type="http://schemas.openxmlformats.org/officeDocument/2006/relationships/slide" Target="/ppt/slides/slide5.xml" Id="R2a9f9212755743a5" /><Relationship Type="http://schemas.openxmlformats.org/officeDocument/2006/relationships/slide" Target="/ppt/slides/slide6.xml" Id="R1d7fc3b260464723" /><Relationship Type="http://schemas.openxmlformats.org/officeDocument/2006/relationships/slide" Target="/ppt/slides/slide7.xml" Id="Re28ab7624f2842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f71ddcddd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a24fcd2504e5a" /><Relationship Type="http://schemas.openxmlformats.org/officeDocument/2006/relationships/theme" Target="/ppt/slideMasters/theme/theme1.xml" Id="R80d3fd3fa3fe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a24fcd2504e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5f4c1bac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dc844327d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5075ada9d49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4ff642d9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b0846d06e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ddd9aa8f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e1c6e8d0a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