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0a8291da742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cbbafd9544a8a"/>
  </p:sldMasterIdLst>
  <p:sldIdLst>
    <p:sldId xmlns:r="http://schemas.openxmlformats.org/officeDocument/2006/relationships" id="256" r:id="R8835a976647f4ec3"/>
    <p:sldId xmlns:r="http://schemas.openxmlformats.org/officeDocument/2006/relationships" id="257" r:id="R7e4bc7fd0efe4156"/>
    <p:sldId xmlns:r="http://schemas.openxmlformats.org/officeDocument/2006/relationships" id="258" r:id="R860cac6f47be4ebc"/>
    <p:sldId xmlns:r="http://schemas.openxmlformats.org/officeDocument/2006/relationships" id="259" r:id="R072107b913d24d2b"/>
    <p:sldId xmlns:r="http://schemas.openxmlformats.org/officeDocument/2006/relationships" id="260" r:id="R1a9dc20dfaa94b9c"/>
    <p:sldId xmlns:r="http://schemas.openxmlformats.org/officeDocument/2006/relationships" id="261" r:id="R4eb6d9ab51e94057"/>
    <p:sldId xmlns:r="http://schemas.openxmlformats.org/officeDocument/2006/relationships" id="262" r:id="R96c70f10a69d46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cbbafd9544a8a" /><Relationship Type="http://schemas.openxmlformats.org/officeDocument/2006/relationships/slide" Target="/ppt/slides/slide1.xml" Id="R8835a976647f4ec3" /><Relationship Type="http://schemas.openxmlformats.org/officeDocument/2006/relationships/slide" Target="/ppt/slides/slide2.xml" Id="R7e4bc7fd0efe4156" /><Relationship Type="http://schemas.openxmlformats.org/officeDocument/2006/relationships/slide" Target="/ppt/slides/slide3.xml" Id="R860cac6f47be4ebc" /><Relationship Type="http://schemas.openxmlformats.org/officeDocument/2006/relationships/slide" Target="/ppt/slides/slide4.xml" Id="R072107b913d24d2b" /><Relationship Type="http://schemas.openxmlformats.org/officeDocument/2006/relationships/slide" Target="/ppt/slides/slide5.xml" Id="R1a9dc20dfaa94b9c" /><Relationship Type="http://schemas.openxmlformats.org/officeDocument/2006/relationships/slide" Target="/ppt/slides/slide6.xml" Id="R4eb6d9ab51e94057" /><Relationship Type="http://schemas.openxmlformats.org/officeDocument/2006/relationships/slide" Target="/ppt/slides/slide7.xml" Id="R96c70f10a69d46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bd97d2d704e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6a315eaf045da" /><Relationship Type="http://schemas.openxmlformats.org/officeDocument/2006/relationships/theme" Target="/ppt/slideMasters/theme/theme1.xml" Id="R632317100cab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86a315eaf045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0c320e1024a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d4bbddfbe4f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691e953fc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146fa3ed94d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d9ad804454a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e05cffc6d40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0cbf2dff04d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