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9d1f5bcab949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94d9c5d07b4258"/>
  </p:sldMasterIdLst>
  <p:sldIdLst>
    <p:sldId xmlns:r="http://schemas.openxmlformats.org/officeDocument/2006/relationships" id="256" r:id="Ra3c05dfa9e704c48"/>
    <p:sldId xmlns:r="http://schemas.openxmlformats.org/officeDocument/2006/relationships" id="257" r:id="R10db9f50c8f54c77"/>
    <p:sldId xmlns:r="http://schemas.openxmlformats.org/officeDocument/2006/relationships" id="258" r:id="R3ca2ebc96efc4df7"/>
    <p:sldId xmlns:r="http://schemas.openxmlformats.org/officeDocument/2006/relationships" id="259" r:id="R1acce91448a0463d"/>
    <p:sldId xmlns:r="http://schemas.openxmlformats.org/officeDocument/2006/relationships" id="260" r:id="R2db4b60e2ab243c6"/>
    <p:sldId xmlns:r="http://schemas.openxmlformats.org/officeDocument/2006/relationships" id="261" r:id="R65515a3f497547d5"/>
    <p:sldId xmlns:r="http://schemas.openxmlformats.org/officeDocument/2006/relationships" id="262" r:id="Rfc0b9f2444f34d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94d9c5d07b4258" /><Relationship Type="http://schemas.openxmlformats.org/officeDocument/2006/relationships/slide" Target="/ppt/slides/slide1.xml" Id="Ra3c05dfa9e704c48" /><Relationship Type="http://schemas.openxmlformats.org/officeDocument/2006/relationships/slide" Target="/ppt/slides/slide2.xml" Id="R10db9f50c8f54c77" /><Relationship Type="http://schemas.openxmlformats.org/officeDocument/2006/relationships/slide" Target="/ppt/slides/slide3.xml" Id="R3ca2ebc96efc4df7" /><Relationship Type="http://schemas.openxmlformats.org/officeDocument/2006/relationships/slide" Target="/ppt/slides/slide4.xml" Id="R1acce91448a0463d" /><Relationship Type="http://schemas.openxmlformats.org/officeDocument/2006/relationships/slide" Target="/ppt/slides/slide5.xml" Id="R2db4b60e2ab243c6" /><Relationship Type="http://schemas.openxmlformats.org/officeDocument/2006/relationships/slide" Target="/ppt/slides/slide6.xml" Id="R65515a3f497547d5" /><Relationship Type="http://schemas.openxmlformats.org/officeDocument/2006/relationships/slide" Target="/ppt/slides/slide7.xml" Id="Rfc0b9f2444f34d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38eae3987a49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ae1829c2d4696" /><Relationship Type="http://schemas.openxmlformats.org/officeDocument/2006/relationships/theme" Target="/ppt/slideMasters/theme/theme1.xml" Id="R1a27cf44a4374d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aae1829c2d46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bb57509e14d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0016d676749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d64da60bc40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164e613b647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c9848dcb246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6235cb1254d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9cfad2e9c4f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HAUGERUD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HAUGERUD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22 208 197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4 216 414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3 543 540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9 215 191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12 893 068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Lindemans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08 41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912 487 113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