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9414344ff5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f167fa9ff4f40"/>
  </p:sldMasterIdLst>
  <p:sldIdLst>
    <p:sldId xmlns:r="http://schemas.openxmlformats.org/officeDocument/2006/relationships" id="256" r:id="R3eaa9e22ee784bfc"/>
    <p:sldId xmlns:r="http://schemas.openxmlformats.org/officeDocument/2006/relationships" id="257" r:id="Ra23a270446cb477e"/>
    <p:sldId xmlns:r="http://schemas.openxmlformats.org/officeDocument/2006/relationships" id="258" r:id="Rcf12c048a06146bc"/>
    <p:sldId xmlns:r="http://schemas.openxmlformats.org/officeDocument/2006/relationships" id="259" r:id="R3955609d93ea4cae"/>
    <p:sldId xmlns:r="http://schemas.openxmlformats.org/officeDocument/2006/relationships" id="260" r:id="R6f82a6d46714405d"/>
    <p:sldId xmlns:r="http://schemas.openxmlformats.org/officeDocument/2006/relationships" id="261" r:id="Rf6bce9f3037e4514"/>
    <p:sldId xmlns:r="http://schemas.openxmlformats.org/officeDocument/2006/relationships" id="262" r:id="R1a63dbc830004b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f167fa9ff4f40" /><Relationship Type="http://schemas.openxmlformats.org/officeDocument/2006/relationships/slide" Target="/ppt/slides/slide1.xml" Id="R3eaa9e22ee784bfc" /><Relationship Type="http://schemas.openxmlformats.org/officeDocument/2006/relationships/slide" Target="/ppt/slides/slide2.xml" Id="Ra23a270446cb477e" /><Relationship Type="http://schemas.openxmlformats.org/officeDocument/2006/relationships/slide" Target="/ppt/slides/slide3.xml" Id="Rcf12c048a06146bc" /><Relationship Type="http://schemas.openxmlformats.org/officeDocument/2006/relationships/slide" Target="/ppt/slides/slide4.xml" Id="R3955609d93ea4cae" /><Relationship Type="http://schemas.openxmlformats.org/officeDocument/2006/relationships/slide" Target="/ppt/slides/slide5.xml" Id="R6f82a6d46714405d" /><Relationship Type="http://schemas.openxmlformats.org/officeDocument/2006/relationships/slide" Target="/ppt/slides/slide6.xml" Id="Rf6bce9f3037e4514" /><Relationship Type="http://schemas.openxmlformats.org/officeDocument/2006/relationships/slide" Target="/ppt/slides/slide7.xml" Id="R1a63dbc830004b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df1ee48484c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a7f4807ca4d80" /><Relationship Type="http://schemas.openxmlformats.org/officeDocument/2006/relationships/theme" Target="/ppt/slideMasters/theme/theme1.xml" Id="R3147fbbe64ea4f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da7f4807ca4d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5a97c6cae44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91687ab6f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4adc8d634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ed20a99234e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815f0fcca42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70135862140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1de72553b43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OG LEDELSE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OG LEDELSE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86 921 641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3 481 219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6 195 229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10 991 560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36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tore@bilgrossisten.no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912 446 921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OG LEDELSE AS</a:t>
            </a:r>
          </a:p>
        </p:txBody>
      </p:sp>
    </p:spTree>
  </p:cSld>
  <p:clrMapOvr>
    <a:masterClrMapping xmlns:a="http://schemas.openxmlformats.org/drawingml/2006/main"/>
  </p:clrMapOvr>
</p:sld>
</file>