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157ab76e7544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661544494c4161"/>
  </p:sldMasterIdLst>
  <p:sldIdLst>
    <p:sldId xmlns:r="http://schemas.openxmlformats.org/officeDocument/2006/relationships" id="256" r:id="Rc520447f92f74912"/>
    <p:sldId xmlns:r="http://schemas.openxmlformats.org/officeDocument/2006/relationships" id="257" r:id="R0d2949481c584733"/>
    <p:sldId xmlns:r="http://schemas.openxmlformats.org/officeDocument/2006/relationships" id="258" r:id="R809883265e404532"/>
    <p:sldId xmlns:r="http://schemas.openxmlformats.org/officeDocument/2006/relationships" id="259" r:id="Rb57c818042504cee"/>
    <p:sldId xmlns:r="http://schemas.openxmlformats.org/officeDocument/2006/relationships" id="260" r:id="R771abf2fc5d247ac"/>
    <p:sldId xmlns:r="http://schemas.openxmlformats.org/officeDocument/2006/relationships" id="261" r:id="R6dbd5c29a4b344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661544494c4161" /><Relationship Type="http://schemas.openxmlformats.org/officeDocument/2006/relationships/slide" Target="/ppt/slides/slide1.xml" Id="Rc520447f92f74912" /><Relationship Type="http://schemas.openxmlformats.org/officeDocument/2006/relationships/slide" Target="/ppt/slides/slide2.xml" Id="R0d2949481c584733" /><Relationship Type="http://schemas.openxmlformats.org/officeDocument/2006/relationships/slide" Target="/ppt/slides/slide3.xml" Id="R809883265e404532" /><Relationship Type="http://schemas.openxmlformats.org/officeDocument/2006/relationships/slide" Target="/ppt/slides/slide4.xml" Id="Rb57c818042504cee" /><Relationship Type="http://schemas.openxmlformats.org/officeDocument/2006/relationships/slide" Target="/ppt/slides/slide5.xml" Id="R771abf2fc5d247ac" /><Relationship Type="http://schemas.openxmlformats.org/officeDocument/2006/relationships/slide" Target="/ppt/slides/slide6.xml" Id="R6dbd5c29a4b344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d63635c15a43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481d7b5f94bd3" /><Relationship Type="http://schemas.openxmlformats.org/officeDocument/2006/relationships/theme" Target="/ppt/slideMasters/theme/theme1.xml" Id="R19ee3d3d579741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a481d7b5f94b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6baf295bf44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257a83f1742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0f34519d14a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6bd09d1e143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47c3839fd4c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8330ff34140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DSD BUS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Møllendalsveien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05505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post@tide.no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912 423 921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