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f4cc55b04644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36576515d5449b"/>
  </p:sldMasterIdLst>
  <p:sldIdLst>
    <p:sldId xmlns:r="http://schemas.openxmlformats.org/officeDocument/2006/relationships" id="256" r:id="R8c19489865d34faa"/>
    <p:sldId xmlns:r="http://schemas.openxmlformats.org/officeDocument/2006/relationships" id="257" r:id="R27a94db0cfeb4d7d"/>
    <p:sldId xmlns:r="http://schemas.openxmlformats.org/officeDocument/2006/relationships" id="258" r:id="R06be4775b7cb4f87"/>
    <p:sldId xmlns:r="http://schemas.openxmlformats.org/officeDocument/2006/relationships" id="259" r:id="R42b593167ffd482b"/>
    <p:sldId xmlns:r="http://schemas.openxmlformats.org/officeDocument/2006/relationships" id="260" r:id="R9f543fcf6a07400b"/>
    <p:sldId xmlns:r="http://schemas.openxmlformats.org/officeDocument/2006/relationships" id="261" r:id="R2e9d1f97515b4634"/>
    <p:sldId xmlns:r="http://schemas.openxmlformats.org/officeDocument/2006/relationships" id="262" r:id="R2b5700e2e7f946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36576515d5449b" /><Relationship Type="http://schemas.openxmlformats.org/officeDocument/2006/relationships/slide" Target="/ppt/slides/slide1.xml" Id="R8c19489865d34faa" /><Relationship Type="http://schemas.openxmlformats.org/officeDocument/2006/relationships/slide" Target="/ppt/slides/slide2.xml" Id="R27a94db0cfeb4d7d" /><Relationship Type="http://schemas.openxmlformats.org/officeDocument/2006/relationships/slide" Target="/ppt/slides/slide3.xml" Id="R06be4775b7cb4f87" /><Relationship Type="http://schemas.openxmlformats.org/officeDocument/2006/relationships/slide" Target="/ppt/slides/slide4.xml" Id="R42b593167ffd482b" /><Relationship Type="http://schemas.openxmlformats.org/officeDocument/2006/relationships/slide" Target="/ppt/slides/slide5.xml" Id="R9f543fcf6a07400b" /><Relationship Type="http://schemas.openxmlformats.org/officeDocument/2006/relationships/slide" Target="/ppt/slides/slide6.xml" Id="R2e9d1f97515b4634" /><Relationship Type="http://schemas.openxmlformats.org/officeDocument/2006/relationships/slide" Target="/ppt/slides/slide7.xml" Id="R2b5700e2e7f946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145844b52a4b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eda369d5e147ab" /><Relationship Type="http://schemas.openxmlformats.org/officeDocument/2006/relationships/theme" Target="/ppt/slideMasters/theme/theme1.xml" Id="Rda8e04b7e97440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eda369d5e147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e8737eedf94d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a9c05b10d47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416d9c30c743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1afecce21945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a61e6d1ae140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4e0cda035a47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a45e468f544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GB HASLUM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GB HASLUM AS ble etablert [år] og holder til i Stabbestad.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15 761 491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1 528 269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1 178 470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1 486 278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4 734 332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GB HASLUM AS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RINDE CHRISTIAN HULLØEN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Ospevikveien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3788 Stabbestad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04 21 08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gbhaslum@hotmail.no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912 376 370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