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ebff023eb04c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71cf4648ea4c69"/>
  </p:sldMasterIdLst>
  <p:sldIdLst>
    <p:sldId xmlns:r="http://schemas.openxmlformats.org/officeDocument/2006/relationships" id="256" r:id="R09d0a109c86a409a"/>
    <p:sldId xmlns:r="http://schemas.openxmlformats.org/officeDocument/2006/relationships" id="257" r:id="Ra14221b8626b4b90"/>
    <p:sldId xmlns:r="http://schemas.openxmlformats.org/officeDocument/2006/relationships" id="258" r:id="R193f9f06a26048d7"/>
    <p:sldId xmlns:r="http://schemas.openxmlformats.org/officeDocument/2006/relationships" id="259" r:id="R265e162166ec4be1"/>
    <p:sldId xmlns:r="http://schemas.openxmlformats.org/officeDocument/2006/relationships" id="260" r:id="Re900aac971b842db"/>
    <p:sldId xmlns:r="http://schemas.openxmlformats.org/officeDocument/2006/relationships" id="261" r:id="R5e520a065970460a"/>
    <p:sldId xmlns:r="http://schemas.openxmlformats.org/officeDocument/2006/relationships" id="262" r:id="R4ff0f361ee2e43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71cf4648ea4c69" /><Relationship Type="http://schemas.openxmlformats.org/officeDocument/2006/relationships/slide" Target="/ppt/slides/slide1.xml" Id="R09d0a109c86a409a" /><Relationship Type="http://schemas.openxmlformats.org/officeDocument/2006/relationships/slide" Target="/ppt/slides/slide2.xml" Id="Ra14221b8626b4b90" /><Relationship Type="http://schemas.openxmlformats.org/officeDocument/2006/relationships/slide" Target="/ppt/slides/slide3.xml" Id="R193f9f06a26048d7" /><Relationship Type="http://schemas.openxmlformats.org/officeDocument/2006/relationships/slide" Target="/ppt/slides/slide4.xml" Id="R265e162166ec4be1" /><Relationship Type="http://schemas.openxmlformats.org/officeDocument/2006/relationships/slide" Target="/ppt/slides/slide5.xml" Id="Re900aac971b842db" /><Relationship Type="http://schemas.openxmlformats.org/officeDocument/2006/relationships/slide" Target="/ppt/slides/slide6.xml" Id="R5e520a065970460a" /><Relationship Type="http://schemas.openxmlformats.org/officeDocument/2006/relationships/slide" Target="/ppt/slides/slide7.xml" Id="R4ff0f361ee2e43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2c7c8b2a648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27a3363764799" /><Relationship Type="http://schemas.openxmlformats.org/officeDocument/2006/relationships/theme" Target="/ppt/slideMasters/theme/theme1.xml" Id="Rc34ba4dcd2f94a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d27a33637647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a2e2e257145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7395a80e84b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8e194f7ca44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9229ec65f4d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1bab5bf9c4d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903647fb848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247862a364b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NAVEN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NAVEN INVEST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−2 797 568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3 924 685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7 260 562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NAVESTAD PAUL DEHLI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Lysthusbråten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912 375 889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