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7d9788ab4b43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89c49f6c1b43cf"/>
  </p:sldMasterIdLst>
  <p:sldIdLst>
    <p:sldId xmlns:r="http://schemas.openxmlformats.org/officeDocument/2006/relationships" id="256" r:id="Rf224858e85d34a50"/>
    <p:sldId xmlns:r="http://schemas.openxmlformats.org/officeDocument/2006/relationships" id="257" r:id="R895778ca6a9d4777"/>
    <p:sldId xmlns:r="http://schemas.openxmlformats.org/officeDocument/2006/relationships" id="258" r:id="R95e055bb3c314d5f"/>
    <p:sldId xmlns:r="http://schemas.openxmlformats.org/officeDocument/2006/relationships" id="259" r:id="R84b04735c1814547"/>
    <p:sldId xmlns:r="http://schemas.openxmlformats.org/officeDocument/2006/relationships" id="260" r:id="R80da2f91a1814aed"/>
    <p:sldId xmlns:r="http://schemas.openxmlformats.org/officeDocument/2006/relationships" id="261" r:id="Rc9a5a7c4f80244cb"/>
    <p:sldId xmlns:r="http://schemas.openxmlformats.org/officeDocument/2006/relationships" id="262" r:id="Rd09a57cb68a74c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9c49f6c1b43cf" /><Relationship Type="http://schemas.openxmlformats.org/officeDocument/2006/relationships/slide" Target="/ppt/slides/slide1.xml" Id="Rf224858e85d34a50" /><Relationship Type="http://schemas.openxmlformats.org/officeDocument/2006/relationships/slide" Target="/ppt/slides/slide2.xml" Id="R895778ca6a9d4777" /><Relationship Type="http://schemas.openxmlformats.org/officeDocument/2006/relationships/slide" Target="/ppt/slides/slide3.xml" Id="R95e055bb3c314d5f" /><Relationship Type="http://schemas.openxmlformats.org/officeDocument/2006/relationships/slide" Target="/ppt/slides/slide4.xml" Id="R84b04735c1814547" /><Relationship Type="http://schemas.openxmlformats.org/officeDocument/2006/relationships/slide" Target="/ppt/slides/slide5.xml" Id="R80da2f91a1814aed" /><Relationship Type="http://schemas.openxmlformats.org/officeDocument/2006/relationships/slide" Target="/ppt/slides/slide6.xml" Id="Rc9a5a7c4f80244cb" /><Relationship Type="http://schemas.openxmlformats.org/officeDocument/2006/relationships/slide" Target="/ppt/slides/slide7.xml" Id="Rd09a57cb68a74c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2bff612364b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d92c5d2b844fd" /><Relationship Type="http://schemas.openxmlformats.org/officeDocument/2006/relationships/theme" Target="/ppt/slideMasters/theme/theme1.xml" Id="Re31f45d1f8ca42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ed92c5d2b844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4944dc84a4d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1e5b9fd5f41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369d1966649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32a36788746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374abbc6347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3814cbbe049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790cbc0874c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DEGERO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2 156 852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SALEM HAME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