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2c9ea8426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ee4a8895da4032"/>
  </p:sldMasterIdLst>
  <p:sldIdLst>
    <p:sldId xmlns:r="http://schemas.openxmlformats.org/officeDocument/2006/relationships" id="256" r:id="Ra662957b83544dd9"/>
    <p:sldId xmlns:r="http://schemas.openxmlformats.org/officeDocument/2006/relationships" id="257" r:id="R63ece84cd85045ad"/>
    <p:sldId xmlns:r="http://schemas.openxmlformats.org/officeDocument/2006/relationships" id="258" r:id="R65d65cc824574e26"/>
    <p:sldId xmlns:r="http://schemas.openxmlformats.org/officeDocument/2006/relationships" id="259" r:id="Re567149957dc4648"/>
    <p:sldId xmlns:r="http://schemas.openxmlformats.org/officeDocument/2006/relationships" id="260" r:id="R0fc1b778d37a48ba"/>
    <p:sldId xmlns:r="http://schemas.openxmlformats.org/officeDocument/2006/relationships" id="261" r:id="Rdd0be702a3d84f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e4a8895da4032" /><Relationship Type="http://schemas.openxmlformats.org/officeDocument/2006/relationships/slide" Target="/ppt/slides/slide1.xml" Id="Ra662957b83544dd9" /><Relationship Type="http://schemas.openxmlformats.org/officeDocument/2006/relationships/slide" Target="/ppt/slides/slide2.xml" Id="R63ece84cd85045ad" /><Relationship Type="http://schemas.openxmlformats.org/officeDocument/2006/relationships/slide" Target="/ppt/slides/slide3.xml" Id="R65d65cc824574e26" /><Relationship Type="http://schemas.openxmlformats.org/officeDocument/2006/relationships/slide" Target="/ppt/slides/slide4.xml" Id="Re567149957dc4648" /><Relationship Type="http://schemas.openxmlformats.org/officeDocument/2006/relationships/slide" Target="/ppt/slides/slide5.xml" Id="R0fc1b778d37a48ba" /><Relationship Type="http://schemas.openxmlformats.org/officeDocument/2006/relationships/slide" Target="/ppt/slides/slide6.xml" Id="Rdd0be702a3d84f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3266b573c44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7500fedaf4a9b" /><Relationship Type="http://schemas.openxmlformats.org/officeDocument/2006/relationships/theme" Target="/ppt/slideMasters/theme/theme1.xml" Id="R6185bc83cfab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7500fedaf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c1395c1dc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7772c1fed45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685d21df347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21633b33c46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eeb95cf48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db70988a9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