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9897a72f24f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742227da74f15"/>
  </p:sldMasterIdLst>
  <p:sldIdLst>
    <p:sldId xmlns:r="http://schemas.openxmlformats.org/officeDocument/2006/relationships" id="256" r:id="R1bdf7c791e7d40ae"/>
    <p:sldId xmlns:r="http://schemas.openxmlformats.org/officeDocument/2006/relationships" id="257" r:id="Rd449cd8622a1408e"/>
    <p:sldId xmlns:r="http://schemas.openxmlformats.org/officeDocument/2006/relationships" id="258" r:id="R259b308b0c934564"/>
    <p:sldId xmlns:r="http://schemas.openxmlformats.org/officeDocument/2006/relationships" id="259" r:id="R315902b4bd4c4503"/>
    <p:sldId xmlns:r="http://schemas.openxmlformats.org/officeDocument/2006/relationships" id="260" r:id="R744242cbb2384cd4"/>
    <p:sldId xmlns:r="http://schemas.openxmlformats.org/officeDocument/2006/relationships" id="261" r:id="R08b2ce88eabe4302"/>
    <p:sldId xmlns:r="http://schemas.openxmlformats.org/officeDocument/2006/relationships" id="262" r:id="R3b5e05a339a8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742227da74f15" /><Relationship Type="http://schemas.openxmlformats.org/officeDocument/2006/relationships/slide" Target="/ppt/slides/slide1.xml" Id="R1bdf7c791e7d40ae" /><Relationship Type="http://schemas.openxmlformats.org/officeDocument/2006/relationships/slide" Target="/ppt/slides/slide2.xml" Id="Rd449cd8622a1408e" /><Relationship Type="http://schemas.openxmlformats.org/officeDocument/2006/relationships/slide" Target="/ppt/slides/slide3.xml" Id="R259b308b0c934564" /><Relationship Type="http://schemas.openxmlformats.org/officeDocument/2006/relationships/slide" Target="/ppt/slides/slide4.xml" Id="R315902b4bd4c4503" /><Relationship Type="http://schemas.openxmlformats.org/officeDocument/2006/relationships/slide" Target="/ppt/slides/slide5.xml" Id="R744242cbb2384cd4" /><Relationship Type="http://schemas.openxmlformats.org/officeDocument/2006/relationships/slide" Target="/ppt/slides/slide6.xml" Id="R08b2ce88eabe4302" /><Relationship Type="http://schemas.openxmlformats.org/officeDocument/2006/relationships/slide" Target="/ppt/slides/slide7.xml" Id="R3b5e05a339a8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434e37b5e4a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dbf14a39d4bb8" /><Relationship Type="http://schemas.openxmlformats.org/officeDocument/2006/relationships/theme" Target="/ppt/slideMasters/theme/theme1.xml" Id="Ra37f3919dc8143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dbf14a39d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d0c013c45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18bba1c05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0abbf62c3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c8c0f1726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12491782d4b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17cdc2de944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d1c00033144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