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a4ac52041d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adfb93e524333"/>
  </p:sldMasterIdLst>
  <p:sldIdLst>
    <p:sldId xmlns:r="http://schemas.openxmlformats.org/officeDocument/2006/relationships" id="256" r:id="Refddf1c3ccbc450e"/>
    <p:sldId xmlns:r="http://schemas.openxmlformats.org/officeDocument/2006/relationships" id="257" r:id="R43d138a132a344be"/>
    <p:sldId xmlns:r="http://schemas.openxmlformats.org/officeDocument/2006/relationships" id="258" r:id="R4b3e97d829784aa8"/>
    <p:sldId xmlns:r="http://schemas.openxmlformats.org/officeDocument/2006/relationships" id="259" r:id="R15c28815a9b0446a"/>
    <p:sldId xmlns:r="http://schemas.openxmlformats.org/officeDocument/2006/relationships" id="260" r:id="R106b37d4155f49e9"/>
    <p:sldId xmlns:r="http://schemas.openxmlformats.org/officeDocument/2006/relationships" id="261" r:id="R5d23ba44abf742a5"/>
    <p:sldId xmlns:r="http://schemas.openxmlformats.org/officeDocument/2006/relationships" id="262" r:id="R98142ea78d584c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adfb93e524333" /><Relationship Type="http://schemas.openxmlformats.org/officeDocument/2006/relationships/slide" Target="/ppt/slides/slide1.xml" Id="Refddf1c3ccbc450e" /><Relationship Type="http://schemas.openxmlformats.org/officeDocument/2006/relationships/slide" Target="/ppt/slides/slide2.xml" Id="R43d138a132a344be" /><Relationship Type="http://schemas.openxmlformats.org/officeDocument/2006/relationships/slide" Target="/ppt/slides/slide3.xml" Id="R4b3e97d829784aa8" /><Relationship Type="http://schemas.openxmlformats.org/officeDocument/2006/relationships/slide" Target="/ppt/slides/slide4.xml" Id="R15c28815a9b0446a" /><Relationship Type="http://schemas.openxmlformats.org/officeDocument/2006/relationships/slide" Target="/ppt/slides/slide5.xml" Id="R106b37d4155f49e9" /><Relationship Type="http://schemas.openxmlformats.org/officeDocument/2006/relationships/slide" Target="/ppt/slides/slide6.xml" Id="R5d23ba44abf742a5" /><Relationship Type="http://schemas.openxmlformats.org/officeDocument/2006/relationships/slide" Target="/ppt/slides/slide7.xml" Id="R98142ea78d584c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d6e862f924b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3a4341afb4b45" /><Relationship Type="http://schemas.openxmlformats.org/officeDocument/2006/relationships/theme" Target="/ppt/slideMasters/theme/theme1.xml" Id="Ree98b31ee53b46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3a4341afb4b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8cb9ac39d4b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42bf2e4af42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c09c97b01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224dc954a43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78ada76a348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8e260ccef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7a9dc66ba46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