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dc45bdf9654b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37b620da33433c"/>
  </p:sldMasterIdLst>
  <p:sldIdLst>
    <p:sldId xmlns:r="http://schemas.openxmlformats.org/officeDocument/2006/relationships" id="256" r:id="R6f379f56940a4efa"/>
    <p:sldId xmlns:r="http://schemas.openxmlformats.org/officeDocument/2006/relationships" id="257" r:id="R004848d6191a43c1"/>
    <p:sldId xmlns:r="http://schemas.openxmlformats.org/officeDocument/2006/relationships" id="258" r:id="R2c6b9add99774196"/>
    <p:sldId xmlns:r="http://schemas.openxmlformats.org/officeDocument/2006/relationships" id="259" r:id="R1ee77f2341b94b76"/>
    <p:sldId xmlns:r="http://schemas.openxmlformats.org/officeDocument/2006/relationships" id="260" r:id="R7a3135c71d5a4dcf"/>
    <p:sldId xmlns:r="http://schemas.openxmlformats.org/officeDocument/2006/relationships" id="261" r:id="Rb23ddb01561d4543"/>
    <p:sldId xmlns:r="http://schemas.openxmlformats.org/officeDocument/2006/relationships" id="262" r:id="Rae2a4318b72d49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7b620da33433c" /><Relationship Type="http://schemas.openxmlformats.org/officeDocument/2006/relationships/slide" Target="/ppt/slides/slide1.xml" Id="R6f379f56940a4efa" /><Relationship Type="http://schemas.openxmlformats.org/officeDocument/2006/relationships/slide" Target="/ppt/slides/slide2.xml" Id="R004848d6191a43c1" /><Relationship Type="http://schemas.openxmlformats.org/officeDocument/2006/relationships/slide" Target="/ppt/slides/slide3.xml" Id="R2c6b9add99774196" /><Relationship Type="http://schemas.openxmlformats.org/officeDocument/2006/relationships/slide" Target="/ppt/slides/slide4.xml" Id="R1ee77f2341b94b76" /><Relationship Type="http://schemas.openxmlformats.org/officeDocument/2006/relationships/slide" Target="/ppt/slides/slide5.xml" Id="R7a3135c71d5a4dcf" /><Relationship Type="http://schemas.openxmlformats.org/officeDocument/2006/relationships/slide" Target="/ppt/slides/slide6.xml" Id="Rb23ddb01561d4543" /><Relationship Type="http://schemas.openxmlformats.org/officeDocument/2006/relationships/slide" Target="/ppt/slides/slide7.xml" Id="Rae2a4318b72d49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33c244e5084e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5b1a5dab9446a" /><Relationship Type="http://schemas.openxmlformats.org/officeDocument/2006/relationships/theme" Target="/ppt/slideMasters/theme/theme1.xml" Id="R4611c06193d24f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e5b1a5dab944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9bb4682d947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4cf579cc44b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a180eeb3d47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0ae25a97240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9f6df78734b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6f326509749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1ce7842d449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KYBERG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3 488 395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3 491 968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KYRRE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