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c04e1326c4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28df4c69e47a0"/>
  </p:sldMasterIdLst>
  <p:sldIdLst>
    <p:sldId xmlns:r="http://schemas.openxmlformats.org/officeDocument/2006/relationships" id="256" r:id="R9e25bcc76c6144fb"/>
    <p:sldId xmlns:r="http://schemas.openxmlformats.org/officeDocument/2006/relationships" id="257" r:id="R17df1722ac87447b"/>
    <p:sldId xmlns:r="http://schemas.openxmlformats.org/officeDocument/2006/relationships" id="258" r:id="R84a7c1cf81454c84"/>
    <p:sldId xmlns:r="http://schemas.openxmlformats.org/officeDocument/2006/relationships" id="259" r:id="R82a70d35f4664591"/>
    <p:sldId xmlns:r="http://schemas.openxmlformats.org/officeDocument/2006/relationships" id="260" r:id="Rbbd4d6698bda4c74"/>
    <p:sldId xmlns:r="http://schemas.openxmlformats.org/officeDocument/2006/relationships" id="261" r:id="R834804ad4a7d4f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28df4c69e47a0" /><Relationship Type="http://schemas.openxmlformats.org/officeDocument/2006/relationships/slide" Target="/ppt/slides/slide1.xml" Id="R9e25bcc76c6144fb" /><Relationship Type="http://schemas.openxmlformats.org/officeDocument/2006/relationships/slide" Target="/ppt/slides/slide2.xml" Id="R17df1722ac87447b" /><Relationship Type="http://schemas.openxmlformats.org/officeDocument/2006/relationships/slide" Target="/ppt/slides/slide3.xml" Id="R84a7c1cf81454c84" /><Relationship Type="http://schemas.openxmlformats.org/officeDocument/2006/relationships/slide" Target="/ppt/slides/slide4.xml" Id="R82a70d35f4664591" /><Relationship Type="http://schemas.openxmlformats.org/officeDocument/2006/relationships/slide" Target="/ppt/slides/slide5.xml" Id="Rbbd4d6698bda4c74" /><Relationship Type="http://schemas.openxmlformats.org/officeDocument/2006/relationships/slide" Target="/ppt/slides/slide6.xml" Id="R834804ad4a7d4f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f1f1d37234f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21e9f6e74492a" /><Relationship Type="http://schemas.openxmlformats.org/officeDocument/2006/relationships/theme" Target="/ppt/slideMasters/theme/theme1.xml" Id="Rd95fbc82cd3540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321e9f6e7449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4c0e83d2e47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302601669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dcd9cb6842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29de182f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fca234bf64f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9d3fccb5546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