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f1e392e6d54e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8d95853f9e4663"/>
  </p:sldMasterIdLst>
  <p:sldIdLst>
    <p:sldId xmlns:r="http://schemas.openxmlformats.org/officeDocument/2006/relationships" id="256" r:id="Rb3e1b53ed7a2438c"/>
    <p:sldId xmlns:r="http://schemas.openxmlformats.org/officeDocument/2006/relationships" id="257" r:id="R7451b0a6a5644bbe"/>
    <p:sldId xmlns:r="http://schemas.openxmlformats.org/officeDocument/2006/relationships" id="258" r:id="R584458e77c9a4aa5"/>
    <p:sldId xmlns:r="http://schemas.openxmlformats.org/officeDocument/2006/relationships" id="259" r:id="R52a839bfc5d74745"/>
    <p:sldId xmlns:r="http://schemas.openxmlformats.org/officeDocument/2006/relationships" id="260" r:id="R57eb98214b44447b"/>
    <p:sldId xmlns:r="http://schemas.openxmlformats.org/officeDocument/2006/relationships" id="261" r:id="R1a03e40515d34f82"/>
    <p:sldId xmlns:r="http://schemas.openxmlformats.org/officeDocument/2006/relationships" id="262" r:id="Re0fc25749d5045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8d95853f9e4663" /><Relationship Type="http://schemas.openxmlformats.org/officeDocument/2006/relationships/slide" Target="/ppt/slides/slide1.xml" Id="Rb3e1b53ed7a2438c" /><Relationship Type="http://schemas.openxmlformats.org/officeDocument/2006/relationships/slide" Target="/ppt/slides/slide2.xml" Id="R7451b0a6a5644bbe" /><Relationship Type="http://schemas.openxmlformats.org/officeDocument/2006/relationships/slide" Target="/ppt/slides/slide3.xml" Id="R584458e77c9a4aa5" /><Relationship Type="http://schemas.openxmlformats.org/officeDocument/2006/relationships/slide" Target="/ppt/slides/slide4.xml" Id="R52a839bfc5d74745" /><Relationship Type="http://schemas.openxmlformats.org/officeDocument/2006/relationships/slide" Target="/ppt/slides/slide5.xml" Id="R57eb98214b44447b" /><Relationship Type="http://schemas.openxmlformats.org/officeDocument/2006/relationships/slide" Target="/ppt/slides/slide6.xml" Id="R1a03e40515d34f82" /><Relationship Type="http://schemas.openxmlformats.org/officeDocument/2006/relationships/slide" Target="/ppt/slides/slide7.xml" Id="Re0fc25749d5045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32c03efff54b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a251d22dd4cfb" /><Relationship Type="http://schemas.openxmlformats.org/officeDocument/2006/relationships/theme" Target="/ppt/slideMasters/theme/theme1.xml" Id="Ra4c0c7987e054c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9a251d22dd4c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24cc0711243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34911c2814b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0b577d03241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270b3366b4a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86c00653440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1a6c7473948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1083f381747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RFT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RFT TRANSPORT AS ble etablert [år] og holder til i Nordfjordeid.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309 424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389 544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399 917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NAVELSAKER FRODE  –  78,6 %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STENSAKER EINAR OVE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NAUSTDAL INGEBRIGT I  –  7,1 %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6770 Nordfjordeid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frode@navelsaker.no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911 994 607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