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3252dba69c49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df8cdd111d4a45"/>
  </p:sldMasterIdLst>
  <p:sldIdLst>
    <p:sldId xmlns:r="http://schemas.openxmlformats.org/officeDocument/2006/relationships" id="256" r:id="Rb780e7a7cf0b4259"/>
    <p:sldId xmlns:r="http://schemas.openxmlformats.org/officeDocument/2006/relationships" id="257" r:id="Radebc018ec834f66"/>
    <p:sldId xmlns:r="http://schemas.openxmlformats.org/officeDocument/2006/relationships" id="258" r:id="R7660ff0d37f44a4b"/>
    <p:sldId xmlns:r="http://schemas.openxmlformats.org/officeDocument/2006/relationships" id="259" r:id="Rd14c56ec0d5c4ec7"/>
    <p:sldId xmlns:r="http://schemas.openxmlformats.org/officeDocument/2006/relationships" id="260" r:id="R05041cbd1e794f94"/>
    <p:sldId xmlns:r="http://schemas.openxmlformats.org/officeDocument/2006/relationships" id="261" r:id="R4f73567bd2a94bc7"/>
    <p:sldId xmlns:r="http://schemas.openxmlformats.org/officeDocument/2006/relationships" id="262" r:id="Rc896989cbd064d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df8cdd111d4a45" /><Relationship Type="http://schemas.openxmlformats.org/officeDocument/2006/relationships/slide" Target="/ppt/slides/slide1.xml" Id="Rb780e7a7cf0b4259" /><Relationship Type="http://schemas.openxmlformats.org/officeDocument/2006/relationships/slide" Target="/ppt/slides/slide2.xml" Id="Radebc018ec834f66" /><Relationship Type="http://schemas.openxmlformats.org/officeDocument/2006/relationships/slide" Target="/ppt/slides/slide3.xml" Id="R7660ff0d37f44a4b" /><Relationship Type="http://schemas.openxmlformats.org/officeDocument/2006/relationships/slide" Target="/ppt/slides/slide4.xml" Id="Rd14c56ec0d5c4ec7" /><Relationship Type="http://schemas.openxmlformats.org/officeDocument/2006/relationships/slide" Target="/ppt/slides/slide5.xml" Id="R05041cbd1e794f94" /><Relationship Type="http://schemas.openxmlformats.org/officeDocument/2006/relationships/slide" Target="/ppt/slides/slide6.xml" Id="R4f73567bd2a94bc7" /><Relationship Type="http://schemas.openxmlformats.org/officeDocument/2006/relationships/slide" Target="/ppt/slides/slide7.xml" Id="Rc896989cbd064d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75c414f83c47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12c9d6b64472d" /><Relationship Type="http://schemas.openxmlformats.org/officeDocument/2006/relationships/theme" Target="/ppt/slideMasters/theme/theme1.xml" Id="Rba15988651a34c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d12c9d6b6447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7ff8332714d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6c2bd45774c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9bcc9d9c94a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7c4c11c5b45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c8e3d8dcc41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2cc551c354d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11cc199604a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ANDERSEN OG AKSNES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OG AKSNES RØRLEGGERBEDRIFT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159 048 881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19 240 740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16 388 836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26 710 985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55 541 324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INSTALCO SVERIGE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Vakås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79 81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joar@aa-ror.no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911 978 261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