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ae13cd17d4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91aa9291941f2"/>
  </p:sldMasterIdLst>
  <p:sldIdLst>
    <p:sldId xmlns:r="http://schemas.openxmlformats.org/officeDocument/2006/relationships" id="256" r:id="R02a844deef544da5"/>
    <p:sldId xmlns:r="http://schemas.openxmlformats.org/officeDocument/2006/relationships" id="257" r:id="Rb7eae72d796d49b0"/>
    <p:sldId xmlns:r="http://schemas.openxmlformats.org/officeDocument/2006/relationships" id="258" r:id="Rdd02c756c63d4ed9"/>
    <p:sldId xmlns:r="http://schemas.openxmlformats.org/officeDocument/2006/relationships" id="259" r:id="R40a8f6a1f9bb4562"/>
    <p:sldId xmlns:r="http://schemas.openxmlformats.org/officeDocument/2006/relationships" id="260" r:id="R44ee963cf609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91aa9291941f2" /><Relationship Type="http://schemas.openxmlformats.org/officeDocument/2006/relationships/slide" Target="/ppt/slides/slide1.xml" Id="R02a844deef544da5" /><Relationship Type="http://schemas.openxmlformats.org/officeDocument/2006/relationships/slide" Target="/ppt/slides/slide2.xml" Id="Rb7eae72d796d49b0" /><Relationship Type="http://schemas.openxmlformats.org/officeDocument/2006/relationships/slide" Target="/ppt/slides/slide3.xml" Id="Rdd02c756c63d4ed9" /><Relationship Type="http://schemas.openxmlformats.org/officeDocument/2006/relationships/slide" Target="/ppt/slides/slide4.xml" Id="R40a8f6a1f9bb4562" /><Relationship Type="http://schemas.openxmlformats.org/officeDocument/2006/relationships/slide" Target="/ppt/slides/slide5.xml" Id="R44ee963cf609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dd12dd378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9799af6264d8c" /><Relationship Type="http://schemas.openxmlformats.org/officeDocument/2006/relationships/theme" Target="/ppt/slideMasters/theme/theme1.xml" Id="R027bf137cb20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f9799af6264d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82a56f017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3f5f312bf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4594fff60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e2a0a0555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b770a17ff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