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8d69b269db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71843de364806"/>
  </p:sldMasterIdLst>
  <p:sldIdLst>
    <p:sldId xmlns:r="http://schemas.openxmlformats.org/officeDocument/2006/relationships" id="256" r:id="R00ce291e0c714b03"/>
    <p:sldId xmlns:r="http://schemas.openxmlformats.org/officeDocument/2006/relationships" id="257" r:id="Rf636b8680b45437d"/>
    <p:sldId xmlns:r="http://schemas.openxmlformats.org/officeDocument/2006/relationships" id="258" r:id="R0f29a05f0f194705"/>
    <p:sldId xmlns:r="http://schemas.openxmlformats.org/officeDocument/2006/relationships" id="259" r:id="R6d588dc626f04ed1"/>
    <p:sldId xmlns:r="http://schemas.openxmlformats.org/officeDocument/2006/relationships" id="260" r:id="R0126e3a94e8646ea"/>
    <p:sldId xmlns:r="http://schemas.openxmlformats.org/officeDocument/2006/relationships" id="261" r:id="Rda703db73a81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1843de364806" /><Relationship Type="http://schemas.openxmlformats.org/officeDocument/2006/relationships/slide" Target="/ppt/slides/slide1.xml" Id="R00ce291e0c714b03" /><Relationship Type="http://schemas.openxmlformats.org/officeDocument/2006/relationships/slide" Target="/ppt/slides/slide2.xml" Id="Rf636b8680b45437d" /><Relationship Type="http://schemas.openxmlformats.org/officeDocument/2006/relationships/slide" Target="/ppt/slides/slide3.xml" Id="R0f29a05f0f194705" /><Relationship Type="http://schemas.openxmlformats.org/officeDocument/2006/relationships/slide" Target="/ppt/slides/slide4.xml" Id="R6d588dc626f04ed1" /><Relationship Type="http://schemas.openxmlformats.org/officeDocument/2006/relationships/slide" Target="/ppt/slides/slide5.xml" Id="R0126e3a94e8646ea" /><Relationship Type="http://schemas.openxmlformats.org/officeDocument/2006/relationships/slide" Target="/ppt/slides/slide6.xml" Id="Rda703db73a81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44abdfb84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cc6a1b730463c" /><Relationship Type="http://schemas.openxmlformats.org/officeDocument/2006/relationships/theme" Target="/ppt/slideMasters/theme/theme1.xml" Id="R981e3dcc46c1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cc6a1b730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e54be9ef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65f98d8c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3688fd90e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6e8384aca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8ddb5f2a4c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d43f12d3148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