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b9f7b9bbe8b402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87e05c43851448f"/>
  </p:sldMasterIdLst>
  <p:sldIdLst>
    <p:sldId xmlns:r="http://schemas.openxmlformats.org/officeDocument/2006/relationships" id="256" r:id="R2c6f24945de84b64"/>
    <p:sldId xmlns:r="http://schemas.openxmlformats.org/officeDocument/2006/relationships" id="257" r:id="R16ce156130a44104"/>
    <p:sldId xmlns:r="http://schemas.openxmlformats.org/officeDocument/2006/relationships" id="258" r:id="Rde6ade21d65e4142"/>
    <p:sldId xmlns:r="http://schemas.openxmlformats.org/officeDocument/2006/relationships" id="259" r:id="R39b2f21736de4715"/>
    <p:sldId xmlns:r="http://schemas.openxmlformats.org/officeDocument/2006/relationships" id="260" r:id="R562e61e158684388"/>
    <p:sldId xmlns:r="http://schemas.openxmlformats.org/officeDocument/2006/relationships" id="261" r:id="R4c9797e5b8ae458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87e05c43851448f" /><Relationship Type="http://schemas.openxmlformats.org/officeDocument/2006/relationships/slide" Target="/ppt/slides/slide1.xml" Id="R2c6f24945de84b64" /><Relationship Type="http://schemas.openxmlformats.org/officeDocument/2006/relationships/slide" Target="/ppt/slides/slide2.xml" Id="R16ce156130a44104" /><Relationship Type="http://schemas.openxmlformats.org/officeDocument/2006/relationships/slide" Target="/ppt/slides/slide3.xml" Id="Rde6ade21d65e4142" /><Relationship Type="http://schemas.openxmlformats.org/officeDocument/2006/relationships/slide" Target="/ppt/slides/slide4.xml" Id="R39b2f21736de4715" /><Relationship Type="http://schemas.openxmlformats.org/officeDocument/2006/relationships/slide" Target="/ppt/slides/slide5.xml" Id="R562e61e158684388" /><Relationship Type="http://schemas.openxmlformats.org/officeDocument/2006/relationships/slide" Target="/ppt/slides/slide6.xml" Id="R4c9797e5b8ae458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84481cfd55d433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32e638d8fe46e4" /><Relationship Type="http://schemas.openxmlformats.org/officeDocument/2006/relationships/theme" Target="/ppt/slideMasters/theme/theme1.xml" Id="R5369acc7b3a2443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a32e638d8fe46e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162fb70a2e4c0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7afb68f55c4e8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44fe17b62942d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2955ec6ce14a8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37d2f39f314e9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428a9a29a94a1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LINDA NORDBØ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LINDA NORDBØ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LINDA NORDBØ HOLDING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LINDA NORDBØ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LINDA NORDBØ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LINDA NORDBØ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2020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−11 540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−11 540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−65 831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276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LINDA NORDBØ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911 879 913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LINDA NORDBØ HOLDING AS</a:t>
            </a:r>
          </a:p>
        </p:txBody>
      </p:sp>
    </p:spTree>
  </p:cSld>
  <p:clrMapOvr>
    <a:masterClrMapping xmlns:a="http://schemas.openxmlformats.org/drawingml/2006/main"/>
  </p:clrMapOvr>
</p:sld>
</file>