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9837eaf37340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1cde28966d4a70"/>
  </p:sldMasterIdLst>
  <p:sldIdLst>
    <p:sldId xmlns:r="http://schemas.openxmlformats.org/officeDocument/2006/relationships" id="256" r:id="R5f49ed5f4ffa4466"/>
    <p:sldId xmlns:r="http://schemas.openxmlformats.org/officeDocument/2006/relationships" id="257" r:id="R5fa3d05c5d0545dd"/>
    <p:sldId xmlns:r="http://schemas.openxmlformats.org/officeDocument/2006/relationships" id="258" r:id="Ra653c0835d86486d"/>
    <p:sldId xmlns:r="http://schemas.openxmlformats.org/officeDocument/2006/relationships" id="259" r:id="R7fba5c7d27d74a12"/>
    <p:sldId xmlns:r="http://schemas.openxmlformats.org/officeDocument/2006/relationships" id="260" r:id="R006e15ab8cfb46a5"/>
    <p:sldId xmlns:r="http://schemas.openxmlformats.org/officeDocument/2006/relationships" id="261" r:id="R27031035a4f24fd0"/>
    <p:sldId xmlns:r="http://schemas.openxmlformats.org/officeDocument/2006/relationships" id="262" r:id="R4ff62b98ac2540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1cde28966d4a70" /><Relationship Type="http://schemas.openxmlformats.org/officeDocument/2006/relationships/slide" Target="/ppt/slides/slide1.xml" Id="R5f49ed5f4ffa4466" /><Relationship Type="http://schemas.openxmlformats.org/officeDocument/2006/relationships/slide" Target="/ppt/slides/slide2.xml" Id="R5fa3d05c5d0545dd" /><Relationship Type="http://schemas.openxmlformats.org/officeDocument/2006/relationships/slide" Target="/ppt/slides/slide3.xml" Id="Ra653c0835d86486d" /><Relationship Type="http://schemas.openxmlformats.org/officeDocument/2006/relationships/slide" Target="/ppt/slides/slide4.xml" Id="R7fba5c7d27d74a12" /><Relationship Type="http://schemas.openxmlformats.org/officeDocument/2006/relationships/slide" Target="/ppt/slides/slide5.xml" Id="R006e15ab8cfb46a5" /><Relationship Type="http://schemas.openxmlformats.org/officeDocument/2006/relationships/slide" Target="/ppt/slides/slide6.xml" Id="R27031035a4f24fd0" /><Relationship Type="http://schemas.openxmlformats.org/officeDocument/2006/relationships/slide" Target="/ppt/slides/slide7.xml" Id="R4ff62b98ac2540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30eeed950349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9df9faa8a4620" /><Relationship Type="http://schemas.openxmlformats.org/officeDocument/2006/relationships/theme" Target="/ppt/slideMasters/theme/theme1.xml" Id="R3a5014f73f0b4e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b9df9faa8a46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a03936e6c4d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1ddb333e348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377fc49b342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355e4e4b746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33233a2f248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e943d1dcb46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b2b652ae144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BYGGEFIRMAET R SAMDAL SNEKKERI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BYGGEFIRMAET R SAMDAL SNEKKERI AS ble etablert [år] og holder til i Lundamo.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12 985 128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−1 198 116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−1 078 175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839 220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6 039 038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SAMDAL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Lundamovegen 445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7232 Lundamo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roge-sam@online.no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911 742 829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