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23b3fb1e164b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f68d08844f4a5e"/>
  </p:sldMasterIdLst>
  <p:sldIdLst>
    <p:sldId xmlns:r="http://schemas.openxmlformats.org/officeDocument/2006/relationships" id="256" r:id="R31621ab3c54f457e"/>
    <p:sldId xmlns:r="http://schemas.openxmlformats.org/officeDocument/2006/relationships" id="257" r:id="R501fb052c5f3439f"/>
    <p:sldId xmlns:r="http://schemas.openxmlformats.org/officeDocument/2006/relationships" id="258" r:id="R9034ea68577b4b41"/>
    <p:sldId xmlns:r="http://schemas.openxmlformats.org/officeDocument/2006/relationships" id="259" r:id="Rec4aa7e0c1d24bc2"/>
    <p:sldId xmlns:r="http://schemas.openxmlformats.org/officeDocument/2006/relationships" id="260" r:id="Rdc144d75379c4ef3"/>
    <p:sldId xmlns:r="http://schemas.openxmlformats.org/officeDocument/2006/relationships" id="261" r:id="R5a7288b1873c4dd0"/>
    <p:sldId xmlns:r="http://schemas.openxmlformats.org/officeDocument/2006/relationships" id="262" r:id="Rc13cb605248041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68d08844f4a5e" /><Relationship Type="http://schemas.openxmlformats.org/officeDocument/2006/relationships/slide" Target="/ppt/slides/slide1.xml" Id="R31621ab3c54f457e" /><Relationship Type="http://schemas.openxmlformats.org/officeDocument/2006/relationships/slide" Target="/ppt/slides/slide2.xml" Id="R501fb052c5f3439f" /><Relationship Type="http://schemas.openxmlformats.org/officeDocument/2006/relationships/slide" Target="/ppt/slides/slide3.xml" Id="R9034ea68577b4b41" /><Relationship Type="http://schemas.openxmlformats.org/officeDocument/2006/relationships/slide" Target="/ppt/slides/slide4.xml" Id="Rec4aa7e0c1d24bc2" /><Relationship Type="http://schemas.openxmlformats.org/officeDocument/2006/relationships/slide" Target="/ppt/slides/slide5.xml" Id="Rdc144d75379c4ef3" /><Relationship Type="http://schemas.openxmlformats.org/officeDocument/2006/relationships/slide" Target="/ppt/slides/slide6.xml" Id="R5a7288b1873c4dd0" /><Relationship Type="http://schemas.openxmlformats.org/officeDocument/2006/relationships/slide" Target="/ppt/slides/slide7.xml" Id="Rc13cb605248041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c2fda663b047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444728c184079" /><Relationship Type="http://schemas.openxmlformats.org/officeDocument/2006/relationships/theme" Target="/ppt/slideMasters/theme/theme1.xml" Id="R6629e0cd4b2348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2444728c1840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0353c94e14e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d862a912a4a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aa7b727404c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14aac9b9348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947aaa69d4a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8a90430d14e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01e7dccc947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603 917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819 284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SANDALL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911 711 249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