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38b5aa079448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136bb69eb54ea3"/>
  </p:sldMasterIdLst>
  <p:sldIdLst>
    <p:sldId xmlns:r="http://schemas.openxmlformats.org/officeDocument/2006/relationships" id="256" r:id="R74765572530d4de1"/>
    <p:sldId xmlns:r="http://schemas.openxmlformats.org/officeDocument/2006/relationships" id="257" r:id="Rbbe9febb38cb4527"/>
    <p:sldId xmlns:r="http://schemas.openxmlformats.org/officeDocument/2006/relationships" id="258" r:id="Rc5cafde0d3d74584"/>
    <p:sldId xmlns:r="http://schemas.openxmlformats.org/officeDocument/2006/relationships" id="259" r:id="Re9fdf4b232234502"/>
    <p:sldId xmlns:r="http://schemas.openxmlformats.org/officeDocument/2006/relationships" id="260" r:id="R03126c1512e94aa3"/>
    <p:sldId xmlns:r="http://schemas.openxmlformats.org/officeDocument/2006/relationships" id="261" r:id="R4d8e02bb53144d4c"/>
    <p:sldId xmlns:r="http://schemas.openxmlformats.org/officeDocument/2006/relationships" id="262" r:id="R02f547e32ad543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136bb69eb54ea3" /><Relationship Type="http://schemas.openxmlformats.org/officeDocument/2006/relationships/slide" Target="/ppt/slides/slide1.xml" Id="R74765572530d4de1" /><Relationship Type="http://schemas.openxmlformats.org/officeDocument/2006/relationships/slide" Target="/ppt/slides/slide2.xml" Id="Rbbe9febb38cb4527" /><Relationship Type="http://schemas.openxmlformats.org/officeDocument/2006/relationships/slide" Target="/ppt/slides/slide3.xml" Id="Rc5cafde0d3d74584" /><Relationship Type="http://schemas.openxmlformats.org/officeDocument/2006/relationships/slide" Target="/ppt/slides/slide4.xml" Id="Re9fdf4b232234502" /><Relationship Type="http://schemas.openxmlformats.org/officeDocument/2006/relationships/slide" Target="/ppt/slides/slide5.xml" Id="R03126c1512e94aa3" /><Relationship Type="http://schemas.openxmlformats.org/officeDocument/2006/relationships/slide" Target="/ppt/slides/slide6.xml" Id="R4d8e02bb53144d4c" /><Relationship Type="http://schemas.openxmlformats.org/officeDocument/2006/relationships/slide" Target="/ppt/slides/slide7.xml" Id="R02f547e32ad543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b35dd771e249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1e3ce50354095" /><Relationship Type="http://schemas.openxmlformats.org/officeDocument/2006/relationships/theme" Target="/ppt/slideMasters/theme/theme1.xml" Id="R192f54dc21f542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b1e3ce503540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8fea723ad4f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d808c6ab547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35bbaf71c4c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4169af54d41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bf5713c4c40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c8ab705004b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b9503ac6449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LANDGRAFF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LANDGRAFF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665 556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−426 922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10 282 915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277 459 158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292 019 887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ERIK WILSON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IDA KALSTAD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IVAR WILSON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GUNNAR 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Josefines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60 03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910 989 014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