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b1e5ea16f342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8a08b3fc92439a"/>
  </p:sldMasterIdLst>
  <p:sldIdLst>
    <p:sldId xmlns:r="http://schemas.openxmlformats.org/officeDocument/2006/relationships" id="256" r:id="Rea104c07f9a8419e"/>
    <p:sldId xmlns:r="http://schemas.openxmlformats.org/officeDocument/2006/relationships" id="257" r:id="Rf068400f522c4b8a"/>
    <p:sldId xmlns:r="http://schemas.openxmlformats.org/officeDocument/2006/relationships" id="258" r:id="R966b35a7f64847f4"/>
    <p:sldId xmlns:r="http://schemas.openxmlformats.org/officeDocument/2006/relationships" id="259" r:id="R4257368a3e294d65"/>
    <p:sldId xmlns:r="http://schemas.openxmlformats.org/officeDocument/2006/relationships" id="260" r:id="R79b6a2e5e5a646ec"/>
    <p:sldId xmlns:r="http://schemas.openxmlformats.org/officeDocument/2006/relationships" id="261" r:id="Raf60d184d85349d7"/>
    <p:sldId xmlns:r="http://schemas.openxmlformats.org/officeDocument/2006/relationships" id="262" r:id="R51bf8042c71b4a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8a08b3fc92439a" /><Relationship Type="http://schemas.openxmlformats.org/officeDocument/2006/relationships/slide" Target="/ppt/slides/slide1.xml" Id="Rea104c07f9a8419e" /><Relationship Type="http://schemas.openxmlformats.org/officeDocument/2006/relationships/slide" Target="/ppt/slides/slide2.xml" Id="Rf068400f522c4b8a" /><Relationship Type="http://schemas.openxmlformats.org/officeDocument/2006/relationships/slide" Target="/ppt/slides/slide3.xml" Id="R966b35a7f64847f4" /><Relationship Type="http://schemas.openxmlformats.org/officeDocument/2006/relationships/slide" Target="/ppt/slides/slide4.xml" Id="R4257368a3e294d65" /><Relationship Type="http://schemas.openxmlformats.org/officeDocument/2006/relationships/slide" Target="/ppt/slides/slide5.xml" Id="R79b6a2e5e5a646ec" /><Relationship Type="http://schemas.openxmlformats.org/officeDocument/2006/relationships/slide" Target="/ppt/slides/slide6.xml" Id="Raf60d184d85349d7" /><Relationship Type="http://schemas.openxmlformats.org/officeDocument/2006/relationships/slide" Target="/ppt/slides/slide7.xml" Id="R51bf8042c71b4a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7c1247a9d14e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d459d78af41f9" /><Relationship Type="http://schemas.openxmlformats.org/officeDocument/2006/relationships/theme" Target="/ppt/slideMasters/theme/theme1.xml" Id="R26def2b796a24a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3d459d78af41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0d94e9ca840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55eaf81554d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16ef5e92549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51f0908a945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c8a9377884f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f0947598945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f0029d9584d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GRAVFERDSBYRÅENE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GRAVFERDSBYRÅENE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GRAVFERDSBYRÅENE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GRAVFERDSBYRÅENE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GRAVFERDSBYRÅENE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GRAVFERDSBYRÅENE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21 389 433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400 406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187 645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4 677 994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9 127 528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GRAVFERDSBYRÅENE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ARNE STENBERG  –  36,4 %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OVE STENBERG  –  36,4 %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ANDREAS FLAGSTAD  –  22,7 %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GRAVFERDSBYRÅENE AS  –  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GRAVFERDSBYRÅENE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Furnesvegen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2382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34 15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910 854 321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GRAVFERDSBYRÅENE AS</a:t>
            </a:r>
          </a:p>
        </p:txBody>
      </p:sp>
    </p:spTree>
  </p:cSld>
  <p:clrMapOvr>
    <a:masterClrMapping xmlns:a="http://schemas.openxmlformats.org/drawingml/2006/main"/>
  </p:clrMapOvr>
</p:sld>
</file>