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7db7aa79cf49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2ef2d4a06f43e0"/>
  </p:sldMasterIdLst>
  <p:sldIdLst>
    <p:sldId xmlns:r="http://schemas.openxmlformats.org/officeDocument/2006/relationships" id="256" r:id="Rf1206c26decc470c"/>
    <p:sldId xmlns:r="http://schemas.openxmlformats.org/officeDocument/2006/relationships" id="257" r:id="R030bb59435ae4b73"/>
    <p:sldId xmlns:r="http://schemas.openxmlformats.org/officeDocument/2006/relationships" id="258" r:id="Rdd1f0cb91cd14583"/>
    <p:sldId xmlns:r="http://schemas.openxmlformats.org/officeDocument/2006/relationships" id="259" r:id="R1f6abf438b914b36"/>
    <p:sldId xmlns:r="http://schemas.openxmlformats.org/officeDocument/2006/relationships" id="260" r:id="R12ad6715ec8543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2ef2d4a06f43e0" /><Relationship Type="http://schemas.openxmlformats.org/officeDocument/2006/relationships/slide" Target="/ppt/slides/slide1.xml" Id="Rf1206c26decc470c" /><Relationship Type="http://schemas.openxmlformats.org/officeDocument/2006/relationships/slide" Target="/ppt/slides/slide2.xml" Id="R030bb59435ae4b73" /><Relationship Type="http://schemas.openxmlformats.org/officeDocument/2006/relationships/slide" Target="/ppt/slides/slide3.xml" Id="Rdd1f0cb91cd14583" /><Relationship Type="http://schemas.openxmlformats.org/officeDocument/2006/relationships/slide" Target="/ppt/slides/slide4.xml" Id="R1f6abf438b914b36" /><Relationship Type="http://schemas.openxmlformats.org/officeDocument/2006/relationships/slide" Target="/ppt/slides/slide5.xml" Id="R12ad6715ec8543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c6bf03aae42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59091f3742437e" /><Relationship Type="http://schemas.openxmlformats.org/officeDocument/2006/relationships/theme" Target="/ppt/slideMasters/theme/theme1.xml" Id="Rc78f7093fbcd4c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59091f374243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0768ff87ad4b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724733e494a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45ab5fa9346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6a415a370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7ce95982c41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