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ab6402d7a543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aeb05181424dc4"/>
  </p:sldMasterIdLst>
  <p:sldIdLst>
    <p:sldId xmlns:r="http://schemas.openxmlformats.org/officeDocument/2006/relationships" id="256" r:id="Re12f95884cf8492c"/>
    <p:sldId xmlns:r="http://schemas.openxmlformats.org/officeDocument/2006/relationships" id="257" r:id="R7aa1d03cdf144a69"/>
    <p:sldId xmlns:r="http://schemas.openxmlformats.org/officeDocument/2006/relationships" id="258" r:id="R2b09a19d36b84770"/>
    <p:sldId xmlns:r="http://schemas.openxmlformats.org/officeDocument/2006/relationships" id="259" r:id="Rfed1624318214b05"/>
    <p:sldId xmlns:r="http://schemas.openxmlformats.org/officeDocument/2006/relationships" id="260" r:id="Rc221ac0efd1b44ce"/>
    <p:sldId xmlns:r="http://schemas.openxmlformats.org/officeDocument/2006/relationships" id="261" r:id="R754e196cc88b457f"/>
    <p:sldId xmlns:r="http://schemas.openxmlformats.org/officeDocument/2006/relationships" id="262" r:id="R000d3759b61443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aeb05181424dc4" /><Relationship Type="http://schemas.openxmlformats.org/officeDocument/2006/relationships/slide" Target="/ppt/slides/slide1.xml" Id="Re12f95884cf8492c" /><Relationship Type="http://schemas.openxmlformats.org/officeDocument/2006/relationships/slide" Target="/ppt/slides/slide2.xml" Id="R7aa1d03cdf144a69" /><Relationship Type="http://schemas.openxmlformats.org/officeDocument/2006/relationships/slide" Target="/ppt/slides/slide3.xml" Id="R2b09a19d36b84770" /><Relationship Type="http://schemas.openxmlformats.org/officeDocument/2006/relationships/slide" Target="/ppt/slides/slide4.xml" Id="Rfed1624318214b05" /><Relationship Type="http://schemas.openxmlformats.org/officeDocument/2006/relationships/slide" Target="/ppt/slides/slide5.xml" Id="Rc221ac0efd1b44ce" /><Relationship Type="http://schemas.openxmlformats.org/officeDocument/2006/relationships/slide" Target="/ppt/slides/slide6.xml" Id="R754e196cc88b457f" /><Relationship Type="http://schemas.openxmlformats.org/officeDocument/2006/relationships/slide" Target="/ppt/slides/slide7.xml" Id="R000d3759b61443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804200c7eb48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404c173164f29" /><Relationship Type="http://schemas.openxmlformats.org/officeDocument/2006/relationships/theme" Target="/ppt/slideMasters/theme/theme1.xml" Id="Rb8a340c6f8cc4f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d404c173164f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e1b820dad41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8f606542a4f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19249040f45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1a84e487149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0e66c937c4d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3da0810e745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8278a061d4e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 HOTELL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HOTELL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60 601 973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23 305 465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18 045 365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69 369 978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117 510 906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BONDEUNGDOMSLAGET I TROMSØ (BUL-TROMSØ)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Withs plass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60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post@sagahotel.no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www.sagahotel.no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910 722 921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