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6734b807f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a9f478dc54f96"/>
  </p:sldMasterIdLst>
  <p:sldIdLst>
    <p:sldId xmlns:r="http://schemas.openxmlformats.org/officeDocument/2006/relationships" id="256" r:id="R46245ff5c23a4d34"/>
    <p:sldId xmlns:r="http://schemas.openxmlformats.org/officeDocument/2006/relationships" id="257" r:id="R5ad0001b4d2e4883"/>
    <p:sldId xmlns:r="http://schemas.openxmlformats.org/officeDocument/2006/relationships" id="258" r:id="Rab57984b6f8447a2"/>
    <p:sldId xmlns:r="http://schemas.openxmlformats.org/officeDocument/2006/relationships" id="259" r:id="Rac7538c049f54d52"/>
    <p:sldId xmlns:r="http://schemas.openxmlformats.org/officeDocument/2006/relationships" id="260" r:id="R3e76272783c54529"/>
    <p:sldId xmlns:r="http://schemas.openxmlformats.org/officeDocument/2006/relationships" id="261" r:id="R30ee6bf0ba714bd5"/>
    <p:sldId xmlns:r="http://schemas.openxmlformats.org/officeDocument/2006/relationships" id="262" r:id="Rc1e09f575d5f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a9f478dc54f96" /><Relationship Type="http://schemas.openxmlformats.org/officeDocument/2006/relationships/slide" Target="/ppt/slides/slide1.xml" Id="R46245ff5c23a4d34" /><Relationship Type="http://schemas.openxmlformats.org/officeDocument/2006/relationships/slide" Target="/ppt/slides/slide2.xml" Id="R5ad0001b4d2e4883" /><Relationship Type="http://schemas.openxmlformats.org/officeDocument/2006/relationships/slide" Target="/ppt/slides/slide3.xml" Id="Rab57984b6f8447a2" /><Relationship Type="http://schemas.openxmlformats.org/officeDocument/2006/relationships/slide" Target="/ppt/slides/slide4.xml" Id="Rac7538c049f54d52" /><Relationship Type="http://schemas.openxmlformats.org/officeDocument/2006/relationships/slide" Target="/ppt/slides/slide5.xml" Id="R3e76272783c54529" /><Relationship Type="http://schemas.openxmlformats.org/officeDocument/2006/relationships/slide" Target="/ppt/slides/slide6.xml" Id="R30ee6bf0ba714bd5" /><Relationship Type="http://schemas.openxmlformats.org/officeDocument/2006/relationships/slide" Target="/ppt/slides/slide7.xml" Id="Rc1e09f575d5f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99a7616ea46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cadf6000b4f34" /><Relationship Type="http://schemas.openxmlformats.org/officeDocument/2006/relationships/theme" Target="/ppt/slideMasters/theme/theme1.xml" Id="R29a73a22d660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cadf6000b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175f2bdd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bf5e0fe4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d2e695c7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6d4a37046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9b1d9c1de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26575510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4195862ba45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ARENDALSGATEN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ARENDALSGATEN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8 832 698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4 638 774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30 016 618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SANDVOLDGRUPPEN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Sandvoldgruppen AS, Drammensveien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unni@ulnica.no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910 668 021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