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a7fd7bcea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ae3c2b1144e63"/>
  </p:sldMasterIdLst>
  <p:sldIdLst>
    <p:sldId xmlns:r="http://schemas.openxmlformats.org/officeDocument/2006/relationships" id="256" r:id="Rfd18e089fa5f48fd"/>
    <p:sldId xmlns:r="http://schemas.openxmlformats.org/officeDocument/2006/relationships" id="257" r:id="R93d52ae9473c49f9"/>
    <p:sldId xmlns:r="http://schemas.openxmlformats.org/officeDocument/2006/relationships" id="258" r:id="Rd4a6704991494f13"/>
    <p:sldId xmlns:r="http://schemas.openxmlformats.org/officeDocument/2006/relationships" id="259" r:id="R561a82320c37474a"/>
    <p:sldId xmlns:r="http://schemas.openxmlformats.org/officeDocument/2006/relationships" id="260" r:id="R36c20953ea9a4753"/>
    <p:sldId xmlns:r="http://schemas.openxmlformats.org/officeDocument/2006/relationships" id="261" r:id="R3734d86b70964eb2"/>
    <p:sldId xmlns:r="http://schemas.openxmlformats.org/officeDocument/2006/relationships" id="262" r:id="R8b4d66ec56c8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ae3c2b1144e63" /><Relationship Type="http://schemas.openxmlformats.org/officeDocument/2006/relationships/slide" Target="/ppt/slides/slide1.xml" Id="Rfd18e089fa5f48fd" /><Relationship Type="http://schemas.openxmlformats.org/officeDocument/2006/relationships/slide" Target="/ppt/slides/slide2.xml" Id="R93d52ae9473c49f9" /><Relationship Type="http://schemas.openxmlformats.org/officeDocument/2006/relationships/slide" Target="/ppt/slides/slide3.xml" Id="Rd4a6704991494f13" /><Relationship Type="http://schemas.openxmlformats.org/officeDocument/2006/relationships/slide" Target="/ppt/slides/slide4.xml" Id="R561a82320c37474a" /><Relationship Type="http://schemas.openxmlformats.org/officeDocument/2006/relationships/slide" Target="/ppt/slides/slide5.xml" Id="R36c20953ea9a4753" /><Relationship Type="http://schemas.openxmlformats.org/officeDocument/2006/relationships/slide" Target="/ppt/slides/slide6.xml" Id="R3734d86b70964eb2" /><Relationship Type="http://schemas.openxmlformats.org/officeDocument/2006/relationships/slide" Target="/ppt/slides/slide7.xml" Id="R8b4d66ec56c8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fe036193f4f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c13ef02be4d69" /><Relationship Type="http://schemas.openxmlformats.org/officeDocument/2006/relationships/theme" Target="/ppt/slideMasters/theme/theme1.xml" Id="R678c22220dd0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1c13ef02be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a58e4e4c6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c62dc796f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060feef89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4c1a91ed8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33e7aef1f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49565aed54d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e125eb6ba4a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ASPLAN VIAK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ASPLAN VIAK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1 918 299 000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45 585 000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949 834 000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ASPLAN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Rådmann Halmrasts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79 94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910 209 205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