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ea17aa56d941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2a3956128e472f"/>
  </p:sldMasterIdLst>
  <p:sldIdLst>
    <p:sldId xmlns:r="http://schemas.openxmlformats.org/officeDocument/2006/relationships" id="256" r:id="Rd428503ca68e49ce"/>
    <p:sldId xmlns:r="http://schemas.openxmlformats.org/officeDocument/2006/relationships" id="257" r:id="R5828856ca9ff46d5"/>
    <p:sldId xmlns:r="http://schemas.openxmlformats.org/officeDocument/2006/relationships" id="258" r:id="Re62343aa6ae6469e"/>
    <p:sldId xmlns:r="http://schemas.openxmlformats.org/officeDocument/2006/relationships" id="259" r:id="Rfdc0c35eada444ad"/>
    <p:sldId xmlns:r="http://schemas.openxmlformats.org/officeDocument/2006/relationships" id="260" r:id="R4ee6a977d8344f91"/>
    <p:sldId xmlns:r="http://schemas.openxmlformats.org/officeDocument/2006/relationships" id="261" r:id="Rc557a98d15fd4767"/>
    <p:sldId xmlns:r="http://schemas.openxmlformats.org/officeDocument/2006/relationships" id="262" r:id="R7c5f856ab0bc4b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2a3956128e472f" /><Relationship Type="http://schemas.openxmlformats.org/officeDocument/2006/relationships/slide" Target="/ppt/slides/slide1.xml" Id="Rd428503ca68e49ce" /><Relationship Type="http://schemas.openxmlformats.org/officeDocument/2006/relationships/slide" Target="/ppt/slides/slide2.xml" Id="R5828856ca9ff46d5" /><Relationship Type="http://schemas.openxmlformats.org/officeDocument/2006/relationships/slide" Target="/ppt/slides/slide3.xml" Id="Re62343aa6ae6469e" /><Relationship Type="http://schemas.openxmlformats.org/officeDocument/2006/relationships/slide" Target="/ppt/slides/slide4.xml" Id="Rfdc0c35eada444ad" /><Relationship Type="http://schemas.openxmlformats.org/officeDocument/2006/relationships/slide" Target="/ppt/slides/slide5.xml" Id="R4ee6a977d8344f91" /><Relationship Type="http://schemas.openxmlformats.org/officeDocument/2006/relationships/slide" Target="/ppt/slides/slide6.xml" Id="Rc557a98d15fd4767" /><Relationship Type="http://schemas.openxmlformats.org/officeDocument/2006/relationships/slide" Target="/ppt/slides/slide7.xml" Id="R7c5f856ab0bc4b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dfdf0bedc441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7c5b995fa4ec8" /><Relationship Type="http://schemas.openxmlformats.org/officeDocument/2006/relationships/theme" Target="/ppt/slideMasters/theme/theme1.xml" Id="Rbc81d2730baf46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87c5b995fa4e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5d6b35eec2433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0ea641f4a4a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992740d8674ca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7581b4199467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5da7f45c6c4c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53c4352b6f44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0b24fc66b046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EL-KONSULT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EL-KONSULT AS ble etablert [år] og holder til i Dolmøy.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67 838 018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5 212 887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4 004 768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2 734 777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18 555 420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KONSTEL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EL-KONSULT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Dolmøyveien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7252 Dolmøy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post@el-konsult.no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899 551 702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EL-KONSULT AS</a:t>
            </a:r>
          </a:p>
        </p:txBody>
      </p:sp>
    </p:spTree>
  </p:cSld>
  <p:clrMapOvr>
    <a:masterClrMapping xmlns:a="http://schemas.openxmlformats.org/drawingml/2006/main"/>
  </p:clrMapOvr>
</p:sld>
</file>