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16092338564e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bcb74fd89b4d4a"/>
  </p:sldMasterIdLst>
  <p:sldIdLst>
    <p:sldId xmlns:r="http://schemas.openxmlformats.org/officeDocument/2006/relationships" id="256" r:id="Rb082474957364ea8"/>
    <p:sldId xmlns:r="http://schemas.openxmlformats.org/officeDocument/2006/relationships" id="257" r:id="Rc196ca8a15e748ee"/>
    <p:sldId xmlns:r="http://schemas.openxmlformats.org/officeDocument/2006/relationships" id="258" r:id="Radf0a56bb1294dfb"/>
    <p:sldId xmlns:r="http://schemas.openxmlformats.org/officeDocument/2006/relationships" id="259" r:id="Rabf0dc72516146ab"/>
    <p:sldId xmlns:r="http://schemas.openxmlformats.org/officeDocument/2006/relationships" id="260" r:id="Rfbd340c2ec874bad"/>
    <p:sldId xmlns:r="http://schemas.openxmlformats.org/officeDocument/2006/relationships" id="261" r:id="R24abe029578c4f24"/>
    <p:sldId xmlns:r="http://schemas.openxmlformats.org/officeDocument/2006/relationships" id="262" r:id="R5b58968b942c4a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bcb74fd89b4d4a" /><Relationship Type="http://schemas.openxmlformats.org/officeDocument/2006/relationships/slide" Target="/ppt/slides/slide1.xml" Id="Rb082474957364ea8" /><Relationship Type="http://schemas.openxmlformats.org/officeDocument/2006/relationships/slide" Target="/ppt/slides/slide2.xml" Id="Rc196ca8a15e748ee" /><Relationship Type="http://schemas.openxmlformats.org/officeDocument/2006/relationships/slide" Target="/ppt/slides/slide3.xml" Id="Radf0a56bb1294dfb" /><Relationship Type="http://schemas.openxmlformats.org/officeDocument/2006/relationships/slide" Target="/ppt/slides/slide4.xml" Id="Rabf0dc72516146ab" /><Relationship Type="http://schemas.openxmlformats.org/officeDocument/2006/relationships/slide" Target="/ppt/slides/slide5.xml" Id="Rfbd340c2ec874bad" /><Relationship Type="http://schemas.openxmlformats.org/officeDocument/2006/relationships/slide" Target="/ppt/slides/slide6.xml" Id="R24abe029578c4f24" /><Relationship Type="http://schemas.openxmlformats.org/officeDocument/2006/relationships/slide" Target="/ppt/slides/slide7.xml" Id="R5b58968b942c4a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85b343c7a946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d24f7210b6435e" /><Relationship Type="http://schemas.openxmlformats.org/officeDocument/2006/relationships/theme" Target="/ppt/slideMasters/theme/theme1.xml" Id="R1a149a5a444d4f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d24f7210b643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e1de8bc8640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b3841701d47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e565982cd47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f0831ce204c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586312fa649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f9b9e373b4f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be9271c96545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JØRGEN BRANNSTORPH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 BRANNSTORPH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209 650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104 003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184 932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4 858 930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4 965 514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BRANNSTORPH JØRGEN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Nordstrandveien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post@brannstorph.no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www.brannstorph.no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895 366 552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