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e43e9a36216442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19a8e51b0df4d66"/>
  </p:sldMasterIdLst>
  <p:sldIdLst>
    <p:sldId xmlns:r="http://schemas.openxmlformats.org/officeDocument/2006/relationships" id="256" r:id="Rec420858415c48a8"/>
    <p:sldId xmlns:r="http://schemas.openxmlformats.org/officeDocument/2006/relationships" id="257" r:id="R7c8e7fbe5ec14a89"/>
    <p:sldId xmlns:r="http://schemas.openxmlformats.org/officeDocument/2006/relationships" id="258" r:id="R2125cdc63f204521"/>
    <p:sldId xmlns:r="http://schemas.openxmlformats.org/officeDocument/2006/relationships" id="259" r:id="R97f4eca63f0d4cf0"/>
    <p:sldId xmlns:r="http://schemas.openxmlformats.org/officeDocument/2006/relationships" id="260" r:id="R139a2f61a37f43ef"/>
    <p:sldId xmlns:r="http://schemas.openxmlformats.org/officeDocument/2006/relationships" id="261" r:id="Rbea517b5ae214168"/>
    <p:sldId xmlns:r="http://schemas.openxmlformats.org/officeDocument/2006/relationships" id="262" r:id="R0c2285b8605c4bf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19a8e51b0df4d66" /><Relationship Type="http://schemas.openxmlformats.org/officeDocument/2006/relationships/slide" Target="/ppt/slides/slide1.xml" Id="Rec420858415c48a8" /><Relationship Type="http://schemas.openxmlformats.org/officeDocument/2006/relationships/slide" Target="/ppt/slides/slide2.xml" Id="R7c8e7fbe5ec14a89" /><Relationship Type="http://schemas.openxmlformats.org/officeDocument/2006/relationships/slide" Target="/ppt/slides/slide3.xml" Id="R2125cdc63f204521" /><Relationship Type="http://schemas.openxmlformats.org/officeDocument/2006/relationships/slide" Target="/ppt/slides/slide4.xml" Id="R97f4eca63f0d4cf0" /><Relationship Type="http://schemas.openxmlformats.org/officeDocument/2006/relationships/slide" Target="/ppt/slides/slide5.xml" Id="R139a2f61a37f43ef" /><Relationship Type="http://schemas.openxmlformats.org/officeDocument/2006/relationships/slide" Target="/ppt/slides/slide6.xml" Id="Rbea517b5ae214168" /><Relationship Type="http://schemas.openxmlformats.org/officeDocument/2006/relationships/slide" Target="/ppt/slides/slide7.xml" Id="R0c2285b8605c4bf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c46ac150cb1426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d828dbbc904277" /><Relationship Type="http://schemas.openxmlformats.org/officeDocument/2006/relationships/theme" Target="/ppt/slideMasters/theme/theme1.xml" Id="R53624ab293c94cf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2d828dbbc90427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3081e48e694e5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5ec21a5ebd47f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2a2a9320ab459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723c3b0f0549b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c6877c77a442f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3156de7232410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f5e624e7c44d8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ORKLA GRUBE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ORKLA GRUBE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ORKLA GRUBE AS ble etablert [år] og holder til i Fannrem.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ORKLA GRUBE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ORKLA GRUBE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ORKLA GRUBE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−32 515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2 945 097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2 897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395 356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ORKLA GRUBE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GREENTECH RESOURCES AS  –  42,6 %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SKOTTE &amp; COMPANY AS  –  20,7 %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ORKLA GRUBE AS  –  8,4 %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IANSSEN CARL EINAR  –  6,2 %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IANSSEN THORVALD  –  6,1 %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IANSSEN TORBEN  –  6,1 %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ORKLA GRUBE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Laksøybygdveien 546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7320 Fannrem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88 00 30 40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skotte@skotte.no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891 925 662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ORKLA GRUBE AS</a:t>
            </a:r>
          </a:p>
        </p:txBody>
      </p:sp>
    </p:spTree>
  </p:cSld>
  <p:clrMapOvr>
    <a:masterClrMapping xmlns:a="http://schemas.openxmlformats.org/drawingml/2006/main"/>
  </p:clrMapOvr>
</p:sld>
</file>