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a8a578508b43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d6cc8539764fca"/>
  </p:sldMasterIdLst>
  <p:sldIdLst>
    <p:sldId xmlns:r="http://schemas.openxmlformats.org/officeDocument/2006/relationships" id="256" r:id="R95eab4b285ba428a"/>
    <p:sldId xmlns:r="http://schemas.openxmlformats.org/officeDocument/2006/relationships" id="257" r:id="Re9bc22f4dbde4ac0"/>
    <p:sldId xmlns:r="http://schemas.openxmlformats.org/officeDocument/2006/relationships" id="258" r:id="R843a53b24ed64bce"/>
    <p:sldId xmlns:r="http://schemas.openxmlformats.org/officeDocument/2006/relationships" id="259" r:id="R51afffedb90b4856"/>
    <p:sldId xmlns:r="http://schemas.openxmlformats.org/officeDocument/2006/relationships" id="260" r:id="R1fb4afa1c7894b2f"/>
    <p:sldId xmlns:r="http://schemas.openxmlformats.org/officeDocument/2006/relationships" id="261" r:id="R8a8742e0e9a14644"/>
    <p:sldId xmlns:r="http://schemas.openxmlformats.org/officeDocument/2006/relationships" id="262" r:id="R420499a3848049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d6cc8539764fca" /><Relationship Type="http://schemas.openxmlformats.org/officeDocument/2006/relationships/slide" Target="/ppt/slides/slide1.xml" Id="R95eab4b285ba428a" /><Relationship Type="http://schemas.openxmlformats.org/officeDocument/2006/relationships/slide" Target="/ppt/slides/slide2.xml" Id="Re9bc22f4dbde4ac0" /><Relationship Type="http://schemas.openxmlformats.org/officeDocument/2006/relationships/slide" Target="/ppt/slides/slide3.xml" Id="R843a53b24ed64bce" /><Relationship Type="http://schemas.openxmlformats.org/officeDocument/2006/relationships/slide" Target="/ppt/slides/slide4.xml" Id="R51afffedb90b4856" /><Relationship Type="http://schemas.openxmlformats.org/officeDocument/2006/relationships/slide" Target="/ppt/slides/slide5.xml" Id="R1fb4afa1c7894b2f" /><Relationship Type="http://schemas.openxmlformats.org/officeDocument/2006/relationships/slide" Target="/ppt/slides/slide6.xml" Id="R8a8742e0e9a14644" /><Relationship Type="http://schemas.openxmlformats.org/officeDocument/2006/relationships/slide" Target="/ppt/slides/slide7.xml" Id="R420499a3848049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efe376793a48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def2a72fc4446" /><Relationship Type="http://schemas.openxmlformats.org/officeDocument/2006/relationships/theme" Target="/ppt/slideMasters/theme/theme1.xml" Id="Ra0f9a73ccec241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6def2a72fc44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4d383bc6b4e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1c22589c740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91f1b046940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bb462dbeb049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9e98f64b64a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c8c0a33e6b4c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37741ca464d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CAABY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CAABY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30 219 709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30 054 628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24 017 336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3 208 110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105 665 876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ÅBYHOLM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Kvantia AS, Grundingen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caaby@andenaes.com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891 780 982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