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65c8dbbcc34c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364dd380ea4ff9"/>
  </p:sldMasterIdLst>
  <p:sldIdLst>
    <p:sldId xmlns:r="http://schemas.openxmlformats.org/officeDocument/2006/relationships" id="256" r:id="R7b8cf157097e4d97"/>
    <p:sldId xmlns:r="http://schemas.openxmlformats.org/officeDocument/2006/relationships" id="257" r:id="R3f83d70370594814"/>
    <p:sldId xmlns:r="http://schemas.openxmlformats.org/officeDocument/2006/relationships" id="258" r:id="R8c9bbe19d20a4536"/>
    <p:sldId xmlns:r="http://schemas.openxmlformats.org/officeDocument/2006/relationships" id="259" r:id="Rca75e141b0254598"/>
    <p:sldId xmlns:r="http://schemas.openxmlformats.org/officeDocument/2006/relationships" id="260" r:id="R74e0bbc8574643af"/>
    <p:sldId xmlns:r="http://schemas.openxmlformats.org/officeDocument/2006/relationships" id="261" r:id="Ra9d1655501e54246"/>
    <p:sldId xmlns:r="http://schemas.openxmlformats.org/officeDocument/2006/relationships" id="262" r:id="Rc0a9b0d9934547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64dd380ea4ff9" /><Relationship Type="http://schemas.openxmlformats.org/officeDocument/2006/relationships/slide" Target="/ppt/slides/slide1.xml" Id="R7b8cf157097e4d97" /><Relationship Type="http://schemas.openxmlformats.org/officeDocument/2006/relationships/slide" Target="/ppt/slides/slide2.xml" Id="R3f83d70370594814" /><Relationship Type="http://schemas.openxmlformats.org/officeDocument/2006/relationships/slide" Target="/ppt/slides/slide3.xml" Id="R8c9bbe19d20a4536" /><Relationship Type="http://schemas.openxmlformats.org/officeDocument/2006/relationships/slide" Target="/ppt/slides/slide4.xml" Id="Rca75e141b0254598" /><Relationship Type="http://schemas.openxmlformats.org/officeDocument/2006/relationships/slide" Target="/ppt/slides/slide5.xml" Id="R74e0bbc8574643af" /><Relationship Type="http://schemas.openxmlformats.org/officeDocument/2006/relationships/slide" Target="/ppt/slides/slide6.xml" Id="Ra9d1655501e54246" /><Relationship Type="http://schemas.openxmlformats.org/officeDocument/2006/relationships/slide" Target="/ppt/slides/slide7.xml" Id="Rc0a9b0d9934547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de2275cb642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b50fe208f4562" /><Relationship Type="http://schemas.openxmlformats.org/officeDocument/2006/relationships/theme" Target="/ppt/slideMasters/theme/theme1.xml" Id="R81f9c00ed11944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1b50fe208f45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cd20242cd43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553e0751f42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95459c16f43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d3cfb6fe841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3775695a44d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4deb67dd04f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5ce3d80444d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4 745 576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29 215 111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CECILIA C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Nordli, Inkognitogata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anno@grette.no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891 768 842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