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ba305ea11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af0ffd18c4d7a"/>
  </p:sldMasterIdLst>
  <p:sldIdLst>
    <p:sldId xmlns:r="http://schemas.openxmlformats.org/officeDocument/2006/relationships" id="256" r:id="R69f22476ca014dec"/>
    <p:sldId xmlns:r="http://schemas.openxmlformats.org/officeDocument/2006/relationships" id="257" r:id="Rf37edaa7919a474b"/>
    <p:sldId xmlns:r="http://schemas.openxmlformats.org/officeDocument/2006/relationships" id="258" r:id="Reb327998c3d64025"/>
    <p:sldId xmlns:r="http://schemas.openxmlformats.org/officeDocument/2006/relationships" id="259" r:id="R34a78896c423487c"/>
    <p:sldId xmlns:r="http://schemas.openxmlformats.org/officeDocument/2006/relationships" id="260" r:id="R4039482112314d94"/>
    <p:sldId xmlns:r="http://schemas.openxmlformats.org/officeDocument/2006/relationships" id="261" r:id="R1e8c88a784e9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af0ffd18c4d7a" /><Relationship Type="http://schemas.openxmlformats.org/officeDocument/2006/relationships/slide" Target="/ppt/slides/slide1.xml" Id="R69f22476ca014dec" /><Relationship Type="http://schemas.openxmlformats.org/officeDocument/2006/relationships/slide" Target="/ppt/slides/slide2.xml" Id="Rf37edaa7919a474b" /><Relationship Type="http://schemas.openxmlformats.org/officeDocument/2006/relationships/slide" Target="/ppt/slides/slide3.xml" Id="Reb327998c3d64025" /><Relationship Type="http://schemas.openxmlformats.org/officeDocument/2006/relationships/slide" Target="/ppt/slides/slide4.xml" Id="R34a78896c423487c" /><Relationship Type="http://schemas.openxmlformats.org/officeDocument/2006/relationships/slide" Target="/ppt/slides/slide5.xml" Id="R4039482112314d94" /><Relationship Type="http://schemas.openxmlformats.org/officeDocument/2006/relationships/slide" Target="/ppt/slides/slide6.xml" Id="R1e8c88a784e9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3b7d1a2d7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dfa73661a4fd6" /><Relationship Type="http://schemas.openxmlformats.org/officeDocument/2006/relationships/theme" Target="/ppt/slideMasters/theme/theme1.xml" Id="Rb0374044984a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dfa73661a4f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92e7393a9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b6f30a24b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4d758d2cf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cd46ac91f48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524367adc47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0ffaa6d604f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WHITETAIL WEBSERVICE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WHITETAIL WEBSERVICE LTD NUF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724 007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11 415 488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156 410 677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157 169 476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post@whitetailwebservice.com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