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9d3f2a339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bcea345ed4384"/>
  </p:sldMasterIdLst>
  <p:sldIdLst>
    <p:sldId xmlns:r="http://schemas.openxmlformats.org/officeDocument/2006/relationships" id="256" r:id="R88be26c3f4a94f6d"/>
    <p:sldId xmlns:r="http://schemas.openxmlformats.org/officeDocument/2006/relationships" id="257" r:id="Rc906ac6442574a98"/>
    <p:sldId xmlns:r="http://schemas.openxmlformats.org/officeDocument/2006/relationships" id="258" r:id="Re6fea2964eb945fe"/>
    <p:sldId xmlns:r="http://schemas.openxmlformats.org/officeDocument/2006/relationships" id="259" r:id="Rff63e651d7a1486e"/>
    <p:sldId xmlns:r="http://schemas.openxmlformats.org/officeDocument/2006/relationships" id="260" r:id="Rcf6b6b9395a64fc1"/>
    <p:sldId xmlns:r="http://schemas.openxmlformats.org/officeDocument/2006/relationships" id="261" r:id="Rd25c53c3e4ee43eb"/>
    <p:sldId xmlns:r="http://schemas.openxmlformats.org/officeDocument/2006/relationships" id="262" r:id="Rb70ef358d75b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bcea345ed4384" /><Relationship Type="http://schemas.openxmlformats.org/officeDocument/2006/relationships/slide" Target="/ppt/slides/slide1.xml" Id="R88be26c3f4a94f6d" /><Relationship Type="http://schemas.openxmlformats.org/officeDocument/2006/relationships/slide" Target="/ppt/slides/slide2.xml" Id="Rc906ac6442574a98" /><Relationship Type="http://schemas.openxmlformats.org/officeDocument/2006/relationships/slide" Target="/ppt/slides/slide3.xml" Id="Re6fea2964eb945fe" /><Relationship Type="http://schemas.openxmlformats.org/officeDocument/2006/relationships/slide" Target="/ppt/slides/slide4.xml" Id="Rff63e651d7a1486e" /><Relationship Type="http://schemas.openxmlformats.org/officeDocument/2006/relationships/slide" Target="/ppt/slides/slide5.xml" Id="Rcf6b6b9395a64fc1" /><Relationship Type="http://schemas.openxmlformats.org/officeDocument/2006/relationships/slide" Target="/ppt/slides/slide6.xml" Id="Rd25c53c3e4ee43eb" /><Relationship Type="http://schemas.openxmlformats.org/officeDocument/2006/relationships/slide" Target="/ppt/slides/slide7.xml" Id="Rb70ef358d75b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70ff670b2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d23e0f714c1f" /><Relationship Type="http://schemas.openxmlformats.org/officeDocument/2006/relationships/theme" Target="/ppt/slideMasters/theme/theme1.xml" Id="R54f1fb95bf49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42d23e0f71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820a156e245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93d6c07cf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ae402243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98371de34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6dfb7041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f67a399d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ab93345a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3 115 329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209 117 635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219 102 007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INSIGHT LUXEMBOURG XII S.À R.L.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BASSET HOLDING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PRINT OP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SKANDINAVISKE ENSKILDA BANKENS PS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SVF II EU AGGREGATOR (DE) LLC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ELMEHAGEN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891 753 632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 INVEST AS</a:t>
            </a:r>
          </a:p>
        </p:txBody>
      </p:sp>
    </p:spTree>
  </p:cSld>
  <p:clrMapOvr>
    <a:masterClrMapping xmlns:a="http://schemas.openxmlformats.org/drawingml/2006/main"/>
  </p:clrMapOvr>
</p:sld>
</file>