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2d59aadcb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172059ea24ce1"/>
  </p:sldMasterIdLst>
  <p:sldIdLst>
    <p:sldId xmlns:r="http://schemas.openxmlformats.org/officeDocument/2006/relationships" id="256" r:id="R7ed57d246c204491"/>
    <p:sldId xmlns:r="http://schemas.openxmlformats.org/officeDocument/2006/relationships" id="257" r:id="R5eb0258d1cc34f79"/>
    <p:sldId xmlns:r="http://schemas.openxmlformats.org/officeDocument/2006/relationships" id="258" r:id="Rccb0de05773143e6"/>
    <p:sldId xmlns:r="http://schemas.openxmlformats.org/officeDocument/2006/relationships" id="259" r:id="R2cd4865df48d4bf5"/>
    <p:sldId xmlns:r="http://schemas.openxmlformats.org/officeDocument/2006/relationships" id="260" r:id="Rcb5061b34e044f50"/>
    <p:sldId xmlns:r="http://schemas.openxmlformats.org/officeDocument/2006/relationships" id="261" r:id="R404b04c5daf845f5"/>
    <p:sldId xmlns:r="http://schemas.openxmlformats.org/officeDocument/2006/relationships" id="262" r:id="R4df783f829a44f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172059ea24ce1" /><Relationship Type="http://schemas.openxmlformats.org/officeDocument/2006/relationships/slide" Target="/ppt/slides/slide1.xml" Id="R7ed57d246c204491" /><Relationship Type="http://schemas.openxmlformats.org/officeDocument/2006/relationships/slide" Target="/ppt/slides/slide2.xml" Id="R5eb0258d1cc34f79" /><Relationship Type="http://schemas.openxmlformats.org/officeDocument/2006/relationships/slide" Target="/ppt/slides/slide3.xml" Id="Rccb0de05773143e6" /><Relationship Type="http://schemas.openxmlformats.org/officeDocument/2006/relationships/slide" Target="/ppt/slides/slide4.xml" Id="R2cd4865df48d4bf5" /><Relationship Type="http://schemas.openxmlformats.org/officeDocument/2006/relationships/slide" Target="/ppt/slides/slide5.xml" Id="Rcb5061b34e044f50" /><Relationship Type="http://schemas.openxmlformats.org/officeDocument/2006/relationships/slide" Target="/ppt/slides/slide6.xml" Id="R404b04c5daf845f5" /><Relationship Type="http://schemas.openxmlformats.org/officeDocument/2006/relationships/slide" Target="/ppt/slides/slide7.xml" Id="R4df783f829a44f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f1bae4e2c4d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168fe34144384" /><Relationship Type="http://schemas.openxmlformats.org/officeDocument/2006/relationships/theme" Target="/ppt/slideMasters/theme/theme1.xml" Id="R32d587dd04e1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168fe3414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8ebbd7ffa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88099eacd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44e1c0a5343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f6a62f3e64d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368614604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bf12e4eab45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0979fa04d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STEGG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STEGG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−27 968 863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−31 780 938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27 039 379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107 541 136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LOEWE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FERDINAND WESTYE EGEBERG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HESBØL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891 513 402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