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ba2ef883a64f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b0d33fb63b4304"/>
  </p:sldMasterIdLst>
  <p:sldIdLst>
    <p:sldId xmlns:r="http://schemas.openxmlformats.org/officeDocument/2006/relationships" id="256" r:id="R8341cd133cfc42ed"/>
    <p:sldId xmlns:r="http://schemas.openxmlformats.org/officeDocument/2006/relationships" id="257" r:id="R230ecc279c6d412e"/>
    <p:sldId xmlns:r="http://schemas.openxmlformats.org/officeDocument/2006/relationships" id="258" r:id="Rf7ed25553af14bc0"/>
    <p:sldId xmlns:r="http://schemas.openxmlformats.org/officeDocument/2006/relationships" id="259" r:id="Rcfc2cd7784a246a6"/>
    <p:sldId xmlns:r="http://schemas.openxmlformats.org/officeDocument/2006/relationships" id="260" r:id="R6228d1f7629644c3"/>
    <p:sldId xmlns:r="http://schemas.openxmlformats.org/officeDocument/2006/relationships" id="261" r:id="Rb9b6c620bbde49ff"/>
    <p:sldId xmlns:r="http://schemas.openxmlformats.org/officeDocument/2006/relationships" id="262" r:id="R4412ec6a552d4f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b0d33fb63b4304" /><Relationship Type="http://schemas.openxmlformats.org/officeDocument/2006/relationships/slide" Target="/ppt/slides/slide1.xml" Id="R8341cd133cfc42ed" /><Relationship Type="http://schemas.openxmlformats.org/officeDocument/2006/relationships/slide" Target="/ppt/slides/slide2.xml" Id="R230ecc279c6d412e" /><Relationship Type="http://schemas.openxmlformats.org/officeDocument/2006/relationships/slide" Target="/ppt/slides/slide3.xml" Id="Rf7ed25553af14bc0" /><Relationship Type="http://schemas.openxmlformats.org/officeDocument/2006/relationships/slide" Target="/ppt/slides/slide4.xml" Id="Rcfc2cd7784a246a6" /><Relationship Type="http://schemas.openxmlformats.org/officeDocument/2006/relationships/slide" Target="/ppt/slides/slide5.xml" Id="R6228d1f7629644c3" /><Relationship Type="http://schemas.openxmlformats.org/officeDocument/2006/relationships/slide" Target="/ppt/slides/slide6.xml" Id="Rb9b6c620bbde49ff" /><Relationship Type="http://schemas.openxmlformats.org/officeDocument/2006/relationships/slide" Target="/ppt/slides/slide7.xml" Id="R4412ec6a552d4f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beaca7bef140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a29e41726443d" /><Relationship Type="http://schemas.openxmlformats.org/officeDocument/2006/relationships/theme" Target="/ppt/slideMasters/theme/theme1.xml" Id="R7cb98c752d6d4f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0a29e4172644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55556ab1841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5126c3d7347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377b1818d046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067097d2647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861099a0841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3195d85504b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85f5104454c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HOWDEN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HOWDEN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HOWDEN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HOWDEN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HOWDEN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HOWDEN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82 056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2 982 182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2 995 517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HOWDEN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HOWDEN ROGER  –  76,5 %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HOWDEN HENRIETTE GJØRTZ  –  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HOWDEN JULIE GJØRTZ  –  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HOWDEN MARTINE GJØRTZ  –  7,8 %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HOWDEN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Borgundvegen 84B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6007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roger@logh.no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890 697 852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HOWDEN INVEST AS</a:t>
            </a:r>
          </a:p>
        </p:txBody>
      </p:sp>
    </p:spTree>
  </p:cSld>
  <p:clrMapOvr>
    <a:masterClrMapping xmlns:a="http://schemas.openxmlformats.org/drawingml/2006/main"/>
  </p:clrMapOvr>
</p:sld>
</file>