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ded4981e3c40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7e6b29a8684ede"/>
  </p:sldMasterIdLst>
  <p:sldIdLst>
    <p:sldId xmlns:r="http://schemas.openxmlformats.org/officeDocument/2006/relationships" id="256" r:id="Re763ef2541904ab2"/>
    <p:sldId xmlns:r="http://schemas.openxmlformats.org/officeDocument/2006/relationships" id="257" r:id="R656ca11a4ac74436"/>
    <p:sldId xmlns:r="http://schemas.openxmlformats.org/officeDocument/2006/relationships" id="258" r:id="R9ef4633d90524de4"/>
    <p:sldId xmlns:r="http://schemas.openxmlformats.org/officeDocument/2006/relationships" id="259" r:id="R92b10af9eec5401c"/>
    <p:sldId xmlns:r="http://schemas.openxmlformats.org/officeDocument/2006/relationships" id="260" r:id="Rf931f63196b542a4"/>
    <p:sldId xmlns:r="http://schemas.openxmlformats.org/officeDocument/2006/relationships" id="261" r:id="Rf717a7f2137b4be4"/>
    <p:sldId xmlns:r="http://schemas.openxmlformats.org/officeDocument/2006/relationships" id="262" r:id="R9ce2a0d37d0e43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7e6b29a8684ede" /><Relationship Type="http://schemas.openxmlformats.org/officeDocument/2006/relationships/slide" Target="/ppt/slides/slide1.xml" Id="Re763ef2541904ab2" /><Relationship Type="http://schemas.openxmlformats.org/officeDocument/2006/relationships/slide" Target="/ppt/slides/slide2.xml" Id="R656ca11a4ac74436" /><Relationship Type="http://schemas.openxmlformats.org/officeDocument/2006/relationships/slide" Target="/ppt/slides/slide3.xml" Id="R9ef4633d90524de4" /><Relationship Type="http://schemas.openxmlformats.org/officeDocument/2006/relationships/slide" Target="/ppt/slides/slide4.xml" Id="R92b10af9eec5401c" /><Relationship Type="http://schemas.openxmlformats.org/officeDocument/2006/relationships/slide" Target="/ppt/slides/slide5.xml" Id="Rf931f63196b542a4" /><Relationship Type="http://schemas.openxmlformats.org/officeDocument/2006/relationships/slide" Target="/ppt/slides/slide6.xml" Id="Rf717a7f2137b4be4" /><Relationship Type="http://schemas.openxmlformats.org/officeDocument/2006/relationships/slide" Target="/ppt/slides/slide7.xml" Id="R9ce2a0d37d0e43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28faef2d7648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49170efb24819" /><Relationship Type="http://schemas.openxmlformats.org/officeDocument/2006/relationships/theme" Target="/ppt/slideMasters/theme/theme1.xml" Id="R4ab24d1b1e0a46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249170efb248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c7e75502248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a9006c3f743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9f6b1dedd4c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a9feb817744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77d7f009b40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12949242f4c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21e82f06b4d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MCM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MCM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2 000 477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442 847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882 996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11 743 135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12 334 444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MEUCHE LASSE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Borgenveien 8J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lasse@meuche.no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890 250 432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MCM AS</a:t>
            </a:r>
          </a:p>
        </p:txBody>
      </p:sp>
    </p:spTree>
  </p:cSld>
  <p:clrMapOvr>
    <a:masterClrMapping xmlns:a="http://schemas.openxmlformats.org/drawingml/2006/main"/>
  </p:clrMapOvr>
</p:sld>
</file>