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7417debf7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be02852ed4c1d"/>
  </p:sldMasterIdLst>
  <p:sldIdLst>
    <p:sldId xmlns:r="http://schemas.openxmlformats.org/officeDocument/2006/relationships" id="256" r:id="R3017563fcb184769"/>
    <p:sldId xmlns:r="http://schemas.openxmlformats.org/officeDocument/2006/relationships" id="257" r:id="Rf817280e7e76438e"/>
    <p:sldId xmlns:r="http://schemas.openxmlformats.org/officeDocument/2006/relationships" id="258" r:id="Rec8f8314e77d49ae"/>
    <p:sldId xmlns:r="http://schemas.openxmlformats.org/officeDocument/2006/relationships" id="259" r:id="Rc13f05867fac4783"/>
    <p:sldId xmlns:r="http://schemas.openxmlformats.org/officeDocument/2006/relationships" id="260" r:id="Rdd4761f3abab43a2"/>
    <p:sldId xmlns:r="http://schemas.openxmlformats.org/officeDocument/2006/relationships" id="261" r:id="Rc171a04f402a40ea"/>
    <p:sldId xmlns:r="http://schemas.openxmlformats.org/officeDocument/2006/relationships" id="262" r:id="Ra72dfc5e1ffd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be02852ed4c1d" /><Relationship Type="http://schemas.openxmlformats.org/officeDocument/2006/relationships/slide" Target="/ppt/slides/slide1.xml" Id="R3017563fcb184769" /><Relationship Type="http://schemas.openxmlformats.org/officeDocument/2006/relationships/slide" Target="/ppt/slides/slide2.xml" Id="Rf817280e7e76438e" /><Relationship Type="http://schemas.openxmlformats.org/officeDocument/2006/relationships/slide" Target="/ppt/slides/slide3.xml" Id="Rec8f8314e77d49ae" /><Relationship Type="http://schemas.openxmlformats.org/officeDocument/2006/relationships/slide" Target="/ppt/slides/slide4.xml" Id="Rc13f05867fac4783" /><Relationship Type="http://schemas.openxmlformats.org/officeDocument/2006/relationships/slide" Target="/ppt/slides/slide5.xml" Id="Rdd4761f3abab43a2" /><Relationship Type="http://schemas.openxmlformats.org/officeDocument/2006/relationships/slide" Target="/ppt/slides/slide6.xml" Id="Rc171a04f402a40ea" /><Relationship Type="http://schemas.openxmlformats.org/officeDocument/2006/relationships/slide" Target="/ppt/slides/slide7.xml" Id="Ra72dfc5e1ffd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bb9d6a036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b7ce6667b4dd6" /><Relationship Type="http://schemas.openxmlformats.org/officeDocument/2006/relationships/theme" Target="/ppt/slideMasters/theme/theme1.xml" Id="Rabe8780cb05d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b7ce6667b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6479444c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de6c494a8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a691d010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e419a25bb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6302f652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1222a206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6f3d7943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