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884c208b80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e6d1a297b4ea0"/>
  </p:sldMasterIdLst>
  <p:sldIdLst>
    <p:sldId xmlns:r="http://schemas.openxmlformats.org/officeDocument/2006/relationships" id="256" r:id="Rbb36c7f853bf4a23"/>
    <p:sldId xmlns:r="http://schemas.openxmlformats.org/officeDocument/2006/relationships" id="257" r:id="R446edad263ce43fc"/>
    <p:sldId xmlns:r="http://schemas.openxmlformats.org/officeDocument/2006/relationships" id="258" r:id="Rc425125b28694c60"/>
    <p:sldId xmlns:r="http://schemas.openxmlformats.org/officeDocument/2006/relationships" id="259" r:id="R09cbecf0baed4ec9"/>
    <p:sldId xmlns:r="http://schemas.openxmlformats.org/officeDocument/2006/relationships" id="260" r:id="Rc2554b3b5a4744e7"/>
    <p:sldId xmlns:r="http://schemas.openxmlformats.org/officeDocument/2006/relationships" id="261" r:id="Rf70415b40d31443e"/>
    <p:sldId xmlns:r="http://schemas.openxmlformats.org/officeDocument/2006/relationships" id="262" r:id="R5655a96c8762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e6d1a297b4ea0" /><Relationship Type="http://schemas.openxmlformats.org/officeDocument/2006/relationships/slide" Target="/ppt/slides/slide1.xml" Id="Rbb36c7f853bf4a23" /><Relationship Type="http://schemas.openxmlformats.org/officeDocument/2006/relationships/slide" Target="/ppt/slides/slide2.xml" Id="R446edad263ce43fc" /><Relationship Type="http://schemas.openxmlformats.org/officeDocument/2006/relationships/slide" Target="/ppt/slides/slide3.xml" Id="Rc425125b28694c60" /><Relationship Type="http://schemas.openxmlformats.org/officeDocument/2006/relationships/slide" Target="/ppt/slides/slide4.xml" Id="R09cbecf0baed4ec9" /><Relationship Type="http://schemas.openxmlformats.org/officeDocument/2006/relationships/slide" Target="/ppt/slides/slide5.xml" Id="Rc2554b3b5a4744e7" /><Relationship Type="http://schemas.openxmlformats.org/officeDocument/2006/relationships/slide" Target="/ppt/slides/slide6.xml" Id="Rf70415b40d31443e" /><Relationship Type="http://schemas.openxmlformats.org/officeDocument/2006/relationships/slide" Target="/ppt/slides/slide7.xml" Id="R5655a96c8762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d1a9be9544b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899a801274d6c" /><Relationship Type="http://schemas.openxmlformats.org/officeDocument/2006/relationships/theme" Target="/ppt/slideMasters/theme/theme1.xml" Id="Rb78d859ac41744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9899a801274d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f8eb8747f49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a224eeee54e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905a7ca3649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7c22dbe5041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234c16a3e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ca9ab563d41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cd951adfb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HAVERSTAD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HAVERSTAD AS ble etablert [år] og holder til i Sør-fron.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3 122 671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5 522 840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5 614 525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HAVERSTAD SIGRID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Sigrid Marie Haverstad, Hardvollsvegen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2647 Sør-fron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