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80deb826fe49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8acf68bfdb495c"/>
  </p:sldMasterIdLst>
  <p:sldIdLst>
    <p:sldId xmlns:r="http://schemas.openxmlformats.org/officeDocument/2006/relationships" id="256" r:id="R9743c7d0eaa949d8"/>
    <p:sldId xmlns:r="http://schemas.openxmlformats.org/officeDocument/2006/relationships" id="257" r:id="R67999bcd08ee4f94"/>
    <p:sldId xmlns:r="http://schemas.openxmlformats.org/officeDocument/2006/relationships" id="258" r:id="Rf26b8d8023bc4a9e"/>
    <p:sldId xmlns:r="http://schemas.openxmlformats.org/officeDocument/2006/relationships" id="259" r:id="R82847b6a965a4f7e"/>
    <p:sldId xmlns:r="http://schemas.openxmlformats.org/officeDocument/2006/relationships" id="260" r:id="Rf23e18967d164710"/>
    <p:sldId xmlns:r="http://schemas.openxmlformats.org/officeDocument/2006/relationships" id="261" r:id="Raa92749d351d4b17"/>
    <p:sldId xmlns:r="http://schemas.openxmlformats.org/officeDocument/2006/relationships" id="262" r:id="R21bc66f4866b4f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8acf68bfdb495c" /><Relationship Type="http://schemas.openxmlformats.org/officeDocument/2006/relationships/slide" Target="/ppt/slides/slide1.xml" Id="R9743c7d0eaa949d8" /><Relationship Type="http://schemas.openxmlformats.org/officeDocument/2006/relationships/slide" Target="/ppt/slides/slide2.xml" Id="R67999bcd08ee4f94" /><Relationship Type="http://schemas.openxmlformats.org/officeDocument/2006/relationships/slide" Target="/ppt/slides/slide3.xml" Id="Rf26b8d8023bc4a9e" /><Relationship Type="http://schemas.openxmlformats.org/officeDocument/2006/relationships/slide" Target="/ppt/slides/slide4.xml" Id="R82847b6a965a4f7e" /><Relationship Type="http://schemas.openxmlformats.org/officeDocument/2006/relationships/slide" Target="/ppt/slides/slide5.xml" Id="Rf23e18967d164710" /><Relationship Type="http://schemas.openxmlformats.org/officeDocument/2006/relationships/slide" Target="/ppt/slides/slide6.xml" Id="Raa92749d351d4b17" /><Relationship Type="http://schemas.openxmlformats.org/officeDocument/2006/relationships/slide" Target="/ppt/slides/slide7.xml" Id="R21bc66f4866b4f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d63a0810844f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59f3397724524" /><Relationship Type="http://schemas.openxmlformats.org/officeDocument/2006/relationships/theme" Target="/ppt/slideMasters/theme/theme1.xml" Id="R91235d2009bc45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559f33977245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9f8e78e9048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4dcae2af24d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adb82ccad43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194263dd844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a76ff0c234b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2ca1bca9742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ae70dd8254b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BUNGY AS ble etablert [år] og holder til i Nittedal.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3 513 578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59 875 883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60 205 374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BENTE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1482 Nittedal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889 190 892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